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sldIdLst>
    <p:sldId id="566" r:id="rId4"/>
    <p:sldId id="550" r:id="rId5"/>
    <p:sldId id="579" r:id="rId6"/>
    <p:sldId id="610" r:id="rId7"/>
    <p:sldId id="588" r:id="rId8"/>
    <p:sldId id="587" r:id="rId9"/>
    <p:sldId id="589" r:id="rId10"/>
    <p:sldId id="264" r:id="rId11"/>
    <p:sldId id="590" r:id="rId12"/>
    <p:sldId id="268" r:id="rId13"/>
    <p:sldId id="265" r:id="rId14"/>
    <p:sldId id="266" r:id="rId15"/>
    <p:sldId id="262" r:id="rId16"/>
    <p:sldId id="259" r:id="rId17"/>
    <p:sldId id="606" r:id="rId18"/>
    <p:sldId id="607" r:id="rId19"/>
    <p:sldId id="564" r:id="rId20"/>
    <p:sldId id="598" r:id="rId21"/>
    <p:sldId id="267" r:id="rId22"/>
    <p:sldId id="608" r:id="rId23"/>
    <p:sldId id="280" r:id="rId24"/>
    <p:sldId id="5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8" autoAdjust="0"/>
    <p:restoredTop sz="94660"/>
  </p:normalViewPr>
  <p:slideViewPr>
    <p:cSldViewPr snapToGrid="0">
      <p:cViewPr>
        <p:scale>
          <a:sx n="100" d="100"/>
          <a:sy n="100" d="100"/>
        </p:scale>
        <p:origin x="77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F95213-ED5D-4A94-9E3F-F28A407D9F8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EFCDE28-2463-44F9-8C8E-E2ACC2392DAD}">
      <dgm:prSet/>
      <dgm:spPr/>
      <dgm:t>
        <a:bodyPr/>
        <a:lstStyle/>
        <a:p>
          <a:pPr>
            <a:lnSpc>
              <a:spcPct val="100000"/>
            </a:lnSpc>
            <a:defRPr cap="all"/>
          </a:pPr>
          <a:r>
            <a:rPr lang="en-US"/>
            <a:t>Worker’s Comp focus</a:t>
          </a:r>
        </a:p>
      </dgm:t>
    </dgm:pt>
    <dgm:pt modelId="{B64D50A9-7CC1-455D-B84B-6D83F6A6B817}" type="parTrans" cxnId="{51A7422C-C160-41A5-AFE2-D9EDAAA07E90}">
      <dgm:prSet/>
      <dgm:spPr/>
      <dgm:t>
        <a:bodyPr/>
        <a:lstStyle/>
        <a:p>
          <a:endParaRPr lang="en-US"/>
        </a:p>
      </dgm:t>
    </dgm:pt>
    <dgm:pt modelId="{C16802D1-9BA8-4078-AC3A-3CD11C3786A9}" type="sibTrans" cxnId="{51A7422C-C160-41A5-AFE2-D9EDAAA07E90}">
      <dgm:prSet/>
      <dgm:spPr/>
      <dgm:t>
        <a:bodyPr/>
        <a:lstStyle/>
        <a:p>
          <a:endParaRPr lang="en-US"/>
        </a:p>
      </dgm:t>
    </dgm:pt>
    <dgm:pt modelId="{5C31E2CB-2AD7-43C3-8F68-EA89C884E366}">
      <dgm:prSet/>
      <dgm:spPr/>
      <dgm:t>
        <a:bodyPr/>
        <a:lstStyle/>
        <a:p>
          <a:pPr>
            <a:lnSpc>
              <a:spcPct val="100000"/>
            </a:lnSpc>
            <a:defRPr cap="all"/>
          </a:pPr>
          <a:r>
            <a:rPr lang="en-US"/>
            <a:t>Safety / Cal-OSHA compliance</a:t>
          </a:r>
        </a:p>
      </dgm:t>
    </dgm:pt>
    <dgm:pt modelId="{46A8E3D5-CBF3-4825-A108-D9B7BA2A15B0}" type="parTrans" cxnId="{24C775AC-8487-493E-A4AE-FE961BC8A263}">
      <dgm:prSet/>
      <dgm:spPr/>
      <dgm:t>
        <a:bodyPr/>
        <a:lstStyle/>
        <a:p>
          <a:endParaRPr lang="en-US"/>
        </a:p>
      </dgm:t>
    </dgm:pt>
    <dgm:pt modelId="{00A0EF28-818F-4FEB-A145-4842436CD481}" type="sibTrans" cxnId="{24C775AC-8487-493E-A4AE-FE961BC8A263}">
      <dgm:prSet/>
      <dgm:spPr/>
      <dgm:t>
        <a:bodyPr/>
        <a:lstStyle/>
        <a:p>
          <a:endParaRPr lang="en-US"/>
        </a:p>
      </dgm:t>
    </dgm:pt>
    <dgm:pt modelId="{053D1140-2071-49A1-9D1F-BB1B33DA0E52}">
      <dgm:prSet/>
      <dgm:spPr/>
      <dgm:t>
        <a:bodyPr/>
        <a:lstStyle/>
        <a:p>
          <a:pPr>
            <a:lnSpc>
              <a:spcPct val="100000"/>
            </a:lnSpc>
            <a:defRPr cap="all"/>
          </a:pPr>
          <a:r>
            <a:rPr lang="en-US"/>
            <a:t>Framework for risk management</a:t>
          </a:r>
        </a:p>
      </dgm:t>
    </dgm:pt>
    <dgm:pt modelId="{89726781-009D-4522-87FC-A8023F644EC1}" type="parTrans" cxnId="{EB0BF38B-7EEF-468C-BB78-7DD83E7902D1}">
      <dgm:prSet/>
      <dgm:spPr/>
      <dgm:t>
        <a:bodyPr/>
        <a:lstStyle/>
        <a:p>
          <a:endParaRPr lang="en-US"/>
        </a:p>
      </dgm:t>
    </dgm:pt>
    <dgm:pt modelId="{6CB23F0D-CDD5-4921-92AC-30112401B996}" type="sibTrans" cxnId="{EB0BF38B-7EEF-468C-BB78-7DD83E7902D1}">
      <dgm:prSet/>
      <dgm:spPr/>
      <dgm:t>
        <a:bodyPr/>
        <a:lstStyle/>
        <a:p>
          <a:endParaRPr lang="en-US"/>
        </a:p>
      </dgm:t>
    </dgm:pt>
    <dgm:pt modelId="{9C7A1FBB-CA09-47CF-8A61-C7D8862097A3}">
      <dgm:prSet/>
      <dgm:spPr/>
      <dgm:t>
        <a:bodyPr/>
        <a:lstStyle/>
        <a:p>
          <a:pPr>
            <a:lnSpc>
              <a:spcPct val="100000"/>
            </a:lnSpc>
            <a:defRPr cap="all"/>
          </a:pPr>
          <a:r>
            <a:rPr lang="en-US"/>
            <a:t>Q&amp;A to follow via email after webinar</a:t>
          </a:r>
        </a:p>
      </dgm:t>
    </dgm:pt>
    <dgm:pt modelId="{53699096-D70F-497A-9996-E2D5D26F2C6F}" type="parTrans" cxnId="{8313DEF2-8D3F-4B68-AA82-0DF3BF5A6093}">
      <dgm:prSet/>
      <dgm:spPr/>
      <dgm:t>
        <a:bodyPr/>
        <a:lstStyle/>
        <a:p>
          <a:endParaRPr lang="en-US"/>
        </a:p>
      </dgm:t>
    </dgm:pt>
    <dgm:pt modelId="{BC541D0E-7A75-4015-8CE0-FAE868EE741F}" type="sibTrans" cxnId="{8313DEF2-8D3F-4B68-AA82-0DF3BF5A6093}">
      <dgm:prSet/>
      <dgm:spPr/>
      <dgm:t>
        <a:bodyPr/>
        <a:lstStyle/>
        <a:p>
          <a:endParaRPr lang="en-US"/>
        </a:p>
      </dgm:t>
    </dgm:pt>
    <dgm:pt modelId="{02C18293-AB98-4A7F-BCC6-A9ED9A8D8A13}" type="pres">
      <dgm:prSet presAssocID="{38F95213-ED5D-4A94-9E3F-F28A407D9F81}" presName="root" presStyleCnt="0">
        <dgm:presLayoutVars>
          <dgm:dir/>
          <dgm:resizeHandles val="exact"/>
        </dgm:presLayoutVars>
      </dgm:prSet>
      <dgm:spPr/>
    </dgm:pt>
    <dgm:pt modelId="{1962680C-5750-49C3-9282-30CAA63E57FC}" type="pres">
      <dgm:prSet presAssocID="{3EFCDE28-2463-44F9-8C8E-E2ACC2392DAD}" presName="compNode" presStyleCnt="0"/>
      <dgm:spPr/>
    </dgm:pt>
    <dgm:pt modelId="{50FCEEB9-1E97-4055-BD8D-CE24FC0ACD54}" type="pres">
      <dgm:prSet presAssocID="{3EFCDE28-2463-44F9-8C8E-E2ACC2392DAD}" presName="iconBgRect" presStyleLbl="bgShp" presStyleIdx="0" presStyleCnt="4"/>
      <dgm:spPr>
        <a:prstGeom prst="round2DiagRect">
          <a:avLst>
            <a:gd name="adj1" fmla="val 29727"/>
            <a:gd name="adj2" fmla="val 0"/>
          </a:avLst>
        </a:prstGeom>
      </dgm:spPr>
    </dgm:pt>
    <dgm:pt modelId="{142980A6-4C1D-4314-AAFC-5E894D11683C}" type="pres">
      <dgm:prSet presAssocID="{3EFCDE28-2463-44F9-8C8E-E2ACC2392DA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07700C32-182F-4F0F-8DF5-E335C0DEE674}" type="pres">
      <dgm:prSet presAssocID="{3EFCDE28-2463-44F9-8C8E-E2ACC2392DAD}" presName="spaceRect" presStyleCnt="0"/>
      <dgm:spPr/>
    </dgm:pt>
    <dgm:pt modelId="{69F6A14B-8B50-4489-A061-4C9ED6F3F8C9}" type="pres">
      <dgm:prSet presAssocID="{3EFCDE28-2463-44F9-8C8E-E2ACC2392DAD}" presName="textRect" presStyleLbl="revTx" presStyleIdx="0" presStyleCnt="4">
        <dgm:presLayoutVars>
          <dgm:chMax val="1"/>
          <dgm:chPref val="1"/>
        </dgm:presLayoutVars>
      </dgm:prSet>
      <dgm:spPr/>
    </dgm:pt>
    <dgm:pt modelId="{24E5AB4C-B645-4A80-80A8-8DCBDD5A6131}" type="pres">
      <dgm:prSet presAssocID="{C16802D1-9BA8-4078-AC3A-3CD11C3786A9}" presName="sibTrans" presStyleCnt="0"/>
      <dgm:spPr/>
    </dgm:pt>
    <dgm:pt modelId="{CF8AAEA6-229F-4BE1-ACC3-7C949C6C0A67}" type="pres">
      <dgm:prSet presAssocID="{5C31E2CB-2AD7-43C3-8F68-EA89C884E366}" presName="compNode" presStyleCnt="0"/>
      <dgm:spPr/>
    </dgm:pt>
    <dgm:pt modelId="{3BF7BC49-70B1-4ACC-9ADC-632D91168AB6}" type="pres">
      <dgm:prSet presAssocID="{5C31E2CB-2AD7-43C3-8F68-EA89C884E366}" presName="iconBgRect" presStyleLbl="bgShp" presStyleIdx="1" presStyleCnt="4"/>
      <dgm:spPr>
        <a:prstGeom prst="round2DiagRect">
          <a:avLst>
            <a:gd name="adj1" fmla="val 29727"/>
            <a:gd name="adj2" fmla="val 0"/>
          </a:avLst>
        </a:prstGeom>
      </dgm:spPr>
    </dgm:pt>
    <dgm:pt modelId="{A657656E-D254-4AC1-9208-937E31844090}" type="pres">
      <dgm:prSet presAssocID="{5C31E2CB-2AD7-43C3-8F68-EA89C884E36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B3009E9A-9D14-4222-9743-EB7EC5CD9C95}" type="pres">
      <dgm:prSet presAssocID="{5C31E2CB-2AD7-43C3-8F68-EA89C884E366}" presName="spaceRect" presStyleCnt="0"/>
      <dgm:spPr/>
    </dgm:pt>
    <dgm:pt modelId="{10A6CC2F-6DFB-4BB4-9082-4D5FA160CB05}" type="pres">
      <dgm:prSet presAssocID="{5C31E2CB-2AD7-43C3-8F68-EA89C884E366}" presName="textRect" presStyleLbl="revTx" presStyleIdx="1" presStyleCnt="4">
        <dgm:presLayoutVars>
          <dgm:chMax val="1"/>
          <dgm:chPref val="1"/>
        </dgm:presLayoutVars>
      </dgm:prSet>
      <dgm:spPr/>
    </dgm:pt>
    <dgm:pt modelId="{A5F3408D-E3C3-4AA1-A006-7026882202D7}" type="pres">
      <dgm:prSet presAssocID="{00A0EF28-818F-4FEB-A145-4842436CD481}" presName="sibTrans" presStyleCnt="0"/>
      <dgm:spPr/>
    </dgm:pt>
    <dgm:pt modelId="{58DF50DE-A34A-474B-9E96-584D1E073C86}" type="pres">
      <dgm:prSet presAssocID="{053D1140-2071-49A1-9D1F-BB1B33DA0E52}" presName="compNode" presStyleCnt="0"/>
      <dgm:spPr/>
    </dgm:pt>
    <dgm:pt modelId="{B54FDCBF-E592-4870-92E9-D10EF0EB3E9B}" type="pres">
      <dgm:prSet presAssocID="{053D1140-2071-49A1-9D1F-BB1B33DA0E52}" presName="iconBgRect" presStyleLbl="bgShp" presStyleIdx="2" presStyleCnt="4"/>
      <dgm:spPr>
        <a:prstGeom prst="round2DiagRect">
          <a:avLst>
            <a:gd name="adj1" fmla="val 29727"/>
            <a:gd name="adj2" fmla="val 0"/>
          </a:avLst>
        </a:prstGeom>
      </dgm:spPr>
    </dgm:pt>
    <dgm:pt modelId="{8059E805-D6BC-47D2-A5A7-46C8ADDF2070}" type="pres">
      <dgm:prSet presAssocID="{053D1140-2071-49A1-9D1F-BB1B33DA0E5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306019F7-1E88-4C17-A7BC-D8F9C18E4CFD}" type="pres">
      <dgm:prSet presAssocID="{053D1140-2071-49A1-9D1F-BB1B33DA0E52}" presName="spaceRect" presStyleCnt="0"/>
      <dgm:spPr/>
    </dgm:pt>
    <dgm:pt modelId="{04935308-13D4-4B87-8A69-17CE30033188}" type="pres">
      <dgm:prSet presAssocID="{053D1140-2071-49A1-9D1F-BB1B33DA0E52}" presName="textRect" presStyleLbl="revTx" presStyleIdx="2" presStyleCnt="4">
        <dgm:presLayoutVars>
          <dgm:chMax val="1"/>
          <dgm:chPref val="1"/>
        </dgm:presLayoutVars>
      </dgm:prSet>
      <dgm:spPr/>
    </dgm:pt>
    <dgm:pt modelId="{E890C40C-126D-48B6-8890-88A3758205BA}" type="pres">
      <dgm:prSet presAssocID="{6CB23F0D-CDD5-4921-92AC-30112401B996}" presName="sibTrans" presStyleCnt="0"/>
      <dgm:spPr/>
    </dgm:pt>
    <dgm:pt modelId="{38B6D4C9-75B9-485C-8293-611E2ACE6A9A}" type="pres">
      <dgm:prSet presAssocID="{9C7A1FBB-CA09-47CF-8A61-C7D8862097A3}" presName="compNode" presStyleCnt="0"/>
      <dgm:spPr/>
    </dgm:pt>
    <dgm:pt modelId="{7E7A1F6D-4B6A-4377-BF66-9A899B1A8502}" type="pres">
      <dgm:prSet presAssocID="{9C7A1FBB-CA09-47CF-8A61-C7D8862097A3}" presName="iconBgRect" presStyleLbl="bgShp" presStyleIdx="3" presStyleCnt="4"/>
      <dgm:spPr>
        <a:prstGeom prst="round2DiagRect">
          <a:avLst>
            <a:gd name="adj1" fmla="val 29727"/>
            <a:gd name="adj2" fmla="val 0"/>
          </a:avLst>
        </a:prstGeom>
      </dgm:spPr>
    </dgm:pt>
    <dgm:pt modelId="{07D4FA93-A5EA-458E-A304-22EA3913DF61}" type="pres">
      <dgm:prSet presAssocID="{9C7A1FBB-CA09-47CF-8A61-C7D8862097A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Email"/>
        </a:ext>
      </dgm:extLst>
    </dgm:pt>
    <dgm:pt modelId="{8B0971D8-39FB-499D-BF3C-7FBA31A1F28D}" type="pres">
      <dgm:prSet presAssocID="{9C7A1FBB-CA09-47CF-8A61-C7D8862097A3}" presName="spaceRect" presStyleCnt="0"/>
      <dgm:spPr/>
    </dgm:pt>
    <dgm:pt modelId="{F42E8C32-FFCA-4B26-857D-98A981C3A054}" type="pres">
      <dgm:prSet presAssocID="{9C7A1FBB-CA09-47CF-8A61-C7D8862097A3}" presName="textRect" presStyleLbl="revTx" presStyleIdx="3" presStyleCnt="4">
        <dgm:presLayoutVars>
          <dgm:chMax val="1"/>
          <dgm:chPref val="1"/>
        </dgm:presLayoutVars>
      </dgm:prSet>
      <dgm:spPr/>
    </dgm:pt>
  </dgm:ptLst>
  <dgm:cxnLst>
    <dgm:cxn modelId="{51A7422C-C160-41A5-AFE2-D9EDAAA07E90}" srcId="{38F95213-ED5D-4A94-9E3F-F28A407D9F81}" destId="{3EFCDE28-2463-44F9-8C8E-E2ACC2392DAD}" srcOrd="0" destOrd="0" parTransId="{B64D50A9-7CC1-455D-B84B-6D83F6A6B817}" sibTransId="{C16802D1-9BA8-4078-AC3A-3CD11C3786A9}"/>
    <dgm:cxn modelId="{3B5E9432-8CD2-4513-9C64-96334FF485DB}" type="presOf" srcId="{38F95213-ED5D-4A94-9E3F-F28A407D9F81}" destId="{02C18293-AB98-4A7F-BCC6-A9ED9A8D8A13}" srcOrd="0" destOrd="0" presId="urn:microsoft.com/office/officeart/2018/5/layout/IconLeafLabelList"/>
    <dgm:cxn modelId="{C216093C-3A50-45C4-8A5D-F5811592FF36}" type="presOf" srcId="{9C7A1FBB-CA09-47CF-8A61-C7D8862097A3}" destId="{F42E8C32-FFCA-4B26-857D-98A981C3A054}" srcOrd="0" destOrd="0" presId="urn:microsoft.com/office/officeart/2018/5/layout/IconLeafLabelList"/>
    <dgm:cxn modelId="{D9802D5C-3892-4563-963B-8B1DF93F4994}" type="presOf" srcId="{5C31E2CB-2AD7-43C3-8F68-EA89C884E366}" destId="{10A6CC2F-6DFB-4BB4-9082-4D5FA160CB05}" srcOrd="0" destOrd="0" presId="urn:microsoft.com/office/officeart/2018/5/layout/IconLeafLabelList"/>
    <dgm:cxn modelId="{ED3CF07E-E9A7-4D46-A925-7222A73F630A}" type="presOf" srcId="{053D1140-2071-49A1-9D1F-BB1B33DA0E52}" destId="{04935308-13D4-4B87-8A69-17CE30033188}" srcOrd="0" destOrd="0" presId="urn:microsoft.com/office/officeart/2018/5/layout/IconLeafLabelList"/>
    <dgm:cxn modelId="{EB0BF38B-7EEF-468C-BB78-7DD83E7902D1}" srcId="{38F95213-ED5D-4A94-9E3F-F28A407D9F81}" destId="{053D1140-2071-49A1-9D1F-BB1B33DA0E52}" srcOrd="2" destOrd="0" parTransId="{89726781-009D-4522-87FC-A8023F644EC1}" sibTransId="{6CB23F0D-CDD5-4921-92AC-30112401B996}"/>
    <dgm:cxn modelId="{24C775AC-8487-493E-A4AE-FE961BC8A263}" srcId="{38F95213-ED5D-4A94-9E3F-F28A407D9F81}" destId="{5C31E2CB-2AD7-43C3-8F68-EA89C884E366}" srcOrd="1" destOrd="0" parTransId="{46A8E3D5-CBF3-4825-A108-D9B7BA2A15B0}" sibTransId="{00A0EF28-818F-4FEB-A145-4842436CD481}"/>
    <dgm:cxn modelId="{6E5981EB-8DCC-4649-B72B-56F8BB13DB7D}" type="presOf" srcId="{3EFCDE28-2463-44F9-8C8E-E2ACC2392DAD}" destId="{69F6A14B-8B50-4489-A061-4C9ED6F3F8C9}" srcOrd="0" destOrd="0" presId="urn:microsoft.com/office/officeart/2018/5/layout/IconLeafLabelList"/>
    <dgm:cxn modelId="{8313DEF2-8D3F-4B68-AA82-0DF3BF5A6093}" srcId="{38F95213-ED5D-4A94-9E3F-F28A407D9F81}" destId="{9C7A1FBB-CA09-47CF-8A61-C7D8862097A3}" srcOrd="3" destOrd="0" parTransId="{53699096-D70F-497A-9996-E2D5D26F2C6F}" sibTransId="{BC541D0E-7A75-4015-8CE0-FAE868EE741F}"/>
    <dgm:cxn modelId="{6A32F361-6826-4C46-891F-406C401731D7}" type="presParOf" srcId="{02C18293-AB98-4A7F-BCC6-A9ED9A8D8A13}" destId="{1962680C-5750-49C3-9282-30CAA63E57FC}" srcOrd="0" destOrd="0" presId="urn:microsoft.com/office/officeart/2018/5/layout/IconLeafLabelList"/>
    <dgm:cxn modelId="{8918536C-CF57-4BBE-B812-86CD1C1FC814}" type="presParOf" srcId="{1962680C-5750-49C3-9282-30CAA63E57FC}" destId="{50FCEEB9-1E97-4055-BD8D-CE24FC0ACD54}" srcOrd="0" destOrd="0" presId="urn:microsoft.com/office/officeart/2018/5/layout/IconLeafLabelList"/>
    <dgm:cxn modelId="{54406821-E874-43E2-83DD-803DBE4107D5}" type="presParOf" srcId="{1962680C-5750-49C3-9282-30CAA63E57FC}" destId="{142980A6-4C1D-4314-AAFC-5E894D11683C}" srcOrd="1" destOrd="0" presId="urn:microsoft.com/office/officeart/2018/5/layout/IconLeafLabelList"/>
    <dgm:cxn modelId="{DCFC72B3-BBA2-41CF-98D7-7E2BD67921D7}" type="presParOf" srcId="{1962680C-5750-49C3-9282-30CAA63E57FC}" destId="{07700C32-182F-4F0F-8DF5-E335C0DEE674}" srcOrd="2" destOrd="0" presId="urn:microsoft.com/office/officeart/2018/5/layout/IconLeafLabelList"/>
    <dgm:cxn modelId="{89379D52-4B08-4B3F-BFAA-A2E6A3190433}" type="presParOf" srcId="{1962680C-5750-49C3-9282-30CAA63E57FC}" destId="{69F6A14B-8B50-4489-A061-4C9ED6F3F8C9}" srcOrd="3" destOrd="0" presId="urn:microsoft.com/office/officeart/2018/5/layout/IconLeafLabelList"/>
    <dgm:cxn modelId="{2104C470-352B-47E3-AD48-145EFC1DC21C}" type="presParOf" srcId="{02C18293-AB98-4A7F-BCC6-A9ED9A8D8A13}" destId="{24E5AB4C-B645-4A80-80A8-8DCBDD5A6131}" srcOrd="1" destOrd="0" presId="urn:microsoft.com/office/officeart/2018/5/layout/IconLeafLabelList"/>
    <dgm:cxn modelId="{469C226C-7596-4377-A7BB-4A940B9BBA44}" type="presParOf" srcId="{02C18293-AB98-4A7F-BCC6-A9ED9A8D8A13}" destId="{CF8AAEA6-229F-4BE1-ACC3-7C949C6C0A67}" srcOrd="2" destOrd="0" presId="urn:microsoft.com/office/officeart/2018/5/layout/IconLeafLabelList"/>
    <dgm:cxn modelId="{3F9A4745-A694-4E23-8638-01297FA2EE05}" type="presParOf" srcId="{CF8AAEA6-229F-4BE1-ACC3-7C949C6C0A67}" destId="{3BF7BC49-70B1-4ACC-9ADC-632D91168AB6}" srcOrd="0" destOrd="0" presId="urn:microsoft.com/office/officeart/2018/5/layout/IconLeafLabelList"/>
    <dgm:cxn modelId="{C34A75CD-6A29-4962-BECC-CFD5242798DE}" type="presParOf" srcId="{CF8AAEA6-229F-4BE1-ACC3-7C949C6C0A67}" destId="{A657656E-D254-4AC1-9208-937E31844090}" srcOrd="1" destOrd="0" presId="urn:microsoft.com/office/officeart/2018/5/layout/IconLeafLabelList"/>
    <dgm:cxn modelId="{93FF54BF-2086-4669-A568-9CC014600101}" type="presParOf" srcId="{CF8AAEA6-229F-4BE1-ACC3-7C949C6C0A67}" destId="{B3009E9A-9D14-4222-9743-EB7EC5CD9C95}" srcOrd="2" destOrd="0" presId="urn:microsoft.com/office/officeart/2018/5/layout/IconLeafLabelList"/>
    <dgm:cxn modelId="{6B4C112B-3B7F-4B21-A092-5E2B919133F1}" type="presParOf" srcId="{CF8AAEA6-229F-4BE1-ACC3-7C949C6C0A67}" destId="{10A6CC2F-6DFB-4BB4-9082-4D5FA160CB05}" srcOrd="3" destOrd="0" presId="urn:microsoft.com/office/officeart/2018/5/layout/IconLeafLabelList"/>
    <dgm:cxn modelId="{4EAF82C5-1C7B-4C9A-A56D-A1C889EE4808}" type="presParOf" srcId="{02C18293-AB98-4A7F-BCC6-A9ED9A8D8A13}" destId="{A5F3408D-E3C3-4AA1-A006-7026882202D7}" srcOrd="3" destOrd="0" presId="urn:microsoft.com/office/officeart/2018/5/layout/IconLeafLabelList"/>
    <dgm:cxn modelId="{CE33F5AA-4163-4DA7-9328-C5E0ED2F48AD}" type="presParOf" srcId="{02C18293-AB98-4A7F-BCC6-A9ED9A8D8A13}" destId="{58DF50DE-A34A-474B-9E96-584D1E073C86}" srcOrd="4" destOrd="0" presId="urn:microsoft.com/office/officeart/2018/5/layout/IconLeafLabelList"/>
    <dgm:cxn modelId="{E8A34EC2-7231-4903-8F7B-97FEC9BEE666}" type="presParOf" srcId="{58DF50DE-A34A-474B-9E96-584D1E073C86}" destId="{B54FDCBF-E592-4870-92E9-D10EF0EB3E9B}" srcOrd="0" destOrd="0" presId="urn:microsoft.com/office/officeart/2018/5/layout/IconLeafLabelList"/>
    <dgm:cxn modelId="{61C6F11B-7377-49F5-928F-96EF1C7ED553}" type="presParOf" srcId="{58DF50DE-A34A-474B-9E96-584D1E073C86}" destId="{8059E805-D6BC-47D2-A5A7-46C8ADDF2070}" srcOrd="1" destOrd="0" presId="urn:microsoft.com/office/officeart/2018/5/layout/IconLeafLabelList"/>
    <dgm:cxn modelId="{93C83552-09E0-4592-ACB9-4095B59C1C46}" type="presParOf" srcId="{58DF50DE-A34A-474B-9E96-584D1E073C86}" destId="{306019F7-1E88-4C17-A7BC-D8F9C18E4CFD}" srcOrd="2" destOrd="0" presId="urn:microsoft.com/office/officeart/2018/5/layout/IconLeafLabelList"/>
    <dgm:cxn modelId="{11FFBC62-2D90-41C6-A76F-8115942EC21C}" type="presParOf" srcId="{58DF50DE-A34A-474B-9E96-584D1E073C86}" destId="{04935308-13D4-4B87-8A69-17CE30033188}" srcOrd="3" destOrd="0" presId="urn:microsoft.com/office/officeart/2018/5/layout/IconLeafLabelList"/>
    <dgm:cxn modelId="{81810A55-FBC6-44CB-8695-9D5EF86922D5}" type="presParOf" srcId="{02C18293-AB98-4A7F-BCC6-A9ED9A8D8A13}" destId="{E890C40C-126D-48B6-8890-88A3758205BA}" srcOrd="5" destOrd="0" presId="urn:microsoft.com/office/officeart/2018/5/layout/IconLeafLabelList"/>
    <dgm:cxn modelId="{2FE78168-5367-4AFC-9B6C-C1DABD2B3A22}" type="presParOf" srcId="{02C18293-AB98-4A7F-BCC6-A9ED9A8D8A13}" destId="{38B6D4C9-75B9-485C-8293-611E2ACE6A9A}" srcOrd="6" destOrd="0" presId="urn:microsoft.com/office/officeart/2018/5/layout/IconLeafLabelList"/>
    <dgm:cxn modelId="{FDD882C3-A91B-42BD-B4F6-C1CF1BCE5F79}" type="presParOf" srcId="{38B6D4C9-75B9-485C-8293-611E2ACE6A9A}" destId="{7E7A1F6D-4B6A-4377-BF66-9A899B1A8502}" srcOrd="0" destOrd="0" presId="urn:microsoft.com/office/officeart/2018/5/layout/IconLeafLabelList"/>
    <dgm:cxn modelId="{694A89E4-973E-4D3B-948D-B97F29E4162E}" type="presParOf" srcId="{38B6D4C9-75B9-485C-8293-611E2ACE6A9A}" destId="{07D4FA93-A5EA-458E-A304-22EA3913DF61}" srcOrd="1" destOrd="0" presId="urn:microsoft.com/office/officeart/2018/5/layout/IconLeafLabelList"/>
    <dgm:cxn modelId="{FBBC457B-AF9D-4D48-A18C-7B6B61955016}" type="presParOf" srcId="{38B6D4C9-75B9-485C-8293-611E2ACE6A9A}" destId="{8B0971D8-39FB-499D-BF3C-7FBA31A1F28D}" srcOrd="2" destOrd="0" presId="urn:microsoft.com/office/officeart/2018/5/layout/IconLeafLabelList"/>
    <dgm:cxn modelId="{25A86C9A-33AB-406F-8690-37D93368083E}" type="presParOf" srcId="{38B6D4C9-75B9-485C-8293-611E2ACE6A9A}" destId="{F42E8C32-FFCA-4B26-857D-98A981C3A054}"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1B9166-E689-4AC4-8B5E-629077628CAA}"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53AF915A-F28A-4ABD-9AEF-38566ACBA774}">
      <dgm:prSet custT="1"/>
      <dgm:spPr/>
      <dgm:t>
        <a:bodyPr/>
        <a:lstStyle/>
        <a:p>
          <a:r>
            <a:rPr lang="en-US" sz="1600" b="1" dirty="0"/>
            <a:t>PHASE 4:</a:t>
          </a:r>
          <a:br>
            <a:rPr lang="en-US" sz="1600" dirty="0"/>
          </a:br>
          <a:r>
            <a:rPr lang="en-US" sz="1600" dirty="0"/>
            <a:t>Return To Work </a:t>
          </a:r>
          <a:br>
            <a:rPr lang="en-US" sz="1600" dirty="0"/>
          </a:br>
          <a:r>
            <a:rPr lang="en-US" sz="1600" dirty="0"/>
            <a:t>(Re-entry)</a:t>
          </a:r>
        </a:p>
      </dgm:t>
    </dgm:pt>
    <dgm:pt modelId="{85A3B3E2-5FEF-4D9A-8A21-5A26F80C1605}" type="parTrans" cxnId="{DACD3582-9B8B-4D3B-A9D8-A3FC4334A429}">
      <dgm:prSet/>
      <dgm:spPr/>
      <dgm:t>
        <a:bodyPr/>
        <a:lstStyle/>
        <a:p>
          <a:endParaRPr lang="en-US" sz="1600"/>
        </a:p>
      </dgm:t>
    </dgm:pt>
    <dgm:pt modelId="{19BAB499-54DB-4080-A0CB-4130157D05BD}" type="sibTrans" cxnId="{DACD3582-9B8B-4D3B-A9D8-A3FC4334A429}">
      <dgm:prSet/>
      <dgm:spPr/>
      <dgm:t>
        <a:bodyPr/>
        <a:lstStyle/>
        <a:p>
          <a:endParaRPr lang="en-US" sz="1600"/>
        </a:p>
      </dgm:t>
    </dgm:pt>
    <dgm:pt modelId="{4824B3D8-494D-4E53-BDE4-146A623D3077}">
      <dgm:prSet custT="1"/>
      <dgm:spPr/>
      <dgm:t>
        <a:bodyPr/>
        <a:lstStyle/>
        <a:p>
          <a:r>
            <a:rPr lang="en-US" sz="1600" b="1" dirty="0"/>
            <a:t>PHASE 1:</a:t>
          </a:r>
          <a:br>
            <a:rPr lang="en-US" sz="1600" dirty="0"/>
          </a:br>
          <a:r>
            <a:rPr lang="en-US" sz="1600" dirty="0"/>
            <a:t>Exposure Control Plan</a:t>
          </a:r>
        </a:p>
      </dgm:t>
    </dgm:pt>
    <dgm:pt modelId="{C790989F-2302-4D40-988B-31EA51A45977}" type="parTrans" cxnId="{EB76E965-D611-4955-BB5A-4DB2E5F4030C}">
      <dgm:prSet/>
      <dgm:spPr/>
      <dgm:t>
        <a:bodyPr/>
        <a:lstStyle/>
        <a:p>
          <a:endParaRPr lang="en-US" sz="1600"/>
        </a:p>
      </dgm:t>
    </dgm:pt>
    <dgm:pt modelId="{1A69B1B8-F1DE-43C7-97F0-40274716A8CB}" type="sibTrans" cxnId="{EB76E965-D611-4955-BB5A-4DB2E5F4030C}">
      <dgm:prSet custT="1"/>
      <dgm:spPr/>
      <dgm:t>
        <a:bodyPr/>
        <a:lstStyle/>
        <a:p>
          <a:endParaRPr lang="en-US" sz="1600"/>
        </a:p>
      </dgm:t>
    </dgm:pt>
    <dgm:pt modelId="{BF0D0B34-1EA3-4FE5-BC69-2BFB7957B453}">
      <dgm:prSet custT="1"/>
      <dgm:spPr/>
      <dgm:t>
        <a:bodyPr/>
        <a:lstStyle/>
        <a:p>
          <a:r>
            <a:rPr lang="en-US" sz="1600" b="1" dirty="0"/>
            <a:t>PHASE 2:</a:t>
          </a:r>
          <a:r>
            <a:rPr lang="en-US" sz="1600" dirty="0"/>
            <a:t> </a:t>
          </a:r>
          <a:br>
            <a:rPr lang="en-US" sz="1600" dirty="0"/>
          </a:br>
          <a:r>
            <a:rPr lang="en-US" sz="1600" dirty="0"/>
            <a:t>Remote Work Program</a:t>
          </a:r>
        </a:p>
      </dgm:t>
    </dgm:pt>
    <dgm:pt modelId="{88F15652-B7EE-4192-91CC-8308282348BE}" type="parTrans" cxnId="{567882B8-C118-4686-9A3D-7E6877028091}">
      <dgm:prSet/>
      <dgm:spPr/>
      <dgm:t>
        <a:bodyPr/>
        <a:lstStyle/>
        <a:p>
          <a:endParaRPr lang="en-US" sz="1600"/>
        </a:p>
      </dgm:t>
    </dgm:pt>
    <dgm:pt modelId="{563A834C-9015-4348-809D-36ADB72EF059}" type="sibTrans" cxnId="{567882B8-C118-4686-9A3D-7E6877028091}">
      <dgm:prSet custT="1"/>
      <dgm:spPr/>
      <dgm:t>
        <a:bodyPr/>
        <a:lstStyle/>
        <a:p>
          <a:endParaRPr lang="en-US" sz="1600"/>
        </a:p>
      </dgm:t>
    </dgm:pt>
    <dgm:pt modelId="{A300CBA4-8AE6-4386-B869-D93F5B783E1B}">
      <dgm:prSet custT="1"/>
      <dgm:spPr/>
      <dgm:t>
        <a:bodyPr/>
        <a:lstStyle/>
        <a:p>
          <a:r>
            <a:rPr lang="en-US" sz="1600" b="1" dirty="0"/>
            <a:t>PHASE 3:</a:t>
          </a:r>
          <a:br>
            <a:rPr lang="en-US" sz="1600" dirty="0"/>
          </a:br>
          <a:r>
            <a:rPr lang="en-US" sz="1600" dirty="0"/>
            <a:t>Managing Claims</a:t>
          </a:r>
        </a:p>
      </dgm:t>
    </dgm:pt>
    <dgm:pt modelId="{52D71643-47D3-43DC-83CC-3316C8EFC59E}" type="parTrans" cxnId="{A2C76D88-31B3-406F-A1D9-CE43F5B5AD94}">
      <dgm:prSet/>
      <dgm:spPr/>
      <dgm:t>
        <a:bodyPr/>
        <a:lstStyle/>
        <a:p>
          <a:endParaRPr lang="en-US" sz="1600"/>
        </a:p>
      </dgm:t>
    </dgm:pt>
    <dgm:pt modelId="{375B3C53-C1AD-4154-891D-26761467CA9F}" type="sibTrans" cxnId="{A2C76D88-31B3-406F-A1D9-CE43F5B5AD94}">
      <dgm:prSet custT="1"/>
      <dgm:spPr/>
      <dgm:t>
        <a:bodyPr/>
        <a:lstStyle/>
        <a:p>
          <a:endParaRPr lang="en-US" sz="1600"/>
        </a:p>
      </dgm:t>
    </dgm:pt>
    <dgm:pt modelId="{63309F54-5273-4C8E-BEB3-951982F30E89}" type="pres">
      <dgm:prSet presAssocID="{181B9166-E689-4AC4-8B5E-629077628CAA}" presName="diagram" presStyleCnt="0">
        <dgm:presLayoutVars>
          <dgm:dir/>
          <dgm:resizeHandles val="exact"/>
        </dgm:presLayoutVars>
      </dgm:prSet>
      <dgm:spPr/>
    </dgm:pt>
    <dgm:pt modelId="{ECFD3596-4C22-4199-87FB-C736ABF7B9F2}" type="pres">
      <dgm:prSet presAssocID="{4824B3D8-494D-4E53-BDE4-146A623D3077}" presName="node" presStyleLbl="node1" presStyleIdx="0" presStyleCnt="4">
        <dgm:presLayoutVars>
          <dgm:bulletEnabled val="1"/>
        </dgm:presLayoutVars>
      </dgm:prSet>
      <dgm:spPr/>
    </dgm:pt>
    <dgm:pt modelId="{9B21F461-8F93-4F28-92BD-BADA5037D2CE}" type="pres">
      <dgm:prSet presAssocID="{1A69B1B8-F1DE-43C7-97F0-40274716A8CB}" presName="sibTrans" presStyleLbl="sibTrans2D1" presStyleIdx="0" presStyleCnt="3"/>
      <dgm:spPr/>
    </dgm:pt>
    <dgm:pt modelId="{BBB93B60-4C36-4966-8F7A-1C5B0FA294B5}" type="pres">
      <dgm:prSet presAssocID="{1A69B1B8-F1DE-43C7-97F0-40274716A8CB}" presName="connectorText" presStyleLbl="sibTrans2D1" presStyleIdx="0" presStyleCnt="3"/>
      <dgm:spPr/>
    </dgm:pt>
    <dgm:pt modelId="{A8ACF9AA-5E44-4793-A80E-43E32B82D925}" type="pres">
      <dgm:prSet presAssocID="{BF0D0B34-1EA3-4FE5-BC69-2BFB7957B453}" presName="node" presStyleLbl="node1" presStyleIdx="1" presStyleCnt="4">
        <dgm:presLayoutVars>
          <dgm:bulletEnabled val="1"/>
        </dgm:presLayoutVars>
      </dgm:prSet>
      <dgm:spPr/>
    </dgm:pt>
    <dgm:pt modelId="{867DA070-8E16-43C2-96B9-3DDDBB277900}" type="pres">
      <dgm:prSet presAssocID="{563A834C-9015-4348-809D-36ADB72EF059}" presName="sibTrans" presStyleLbl="sibTrans2D1" presStyleIdx="1" presStyleCnt="3"/>
      <dgm:spPr/>
    </dgm:pt>
    <dgm:pt modelId="{87CB10F7-AF86-408F-89FF-3EDB53A37417}" type="pres">
      <dgm:prSet presAssocID="{563A834C-9015-4348-809D-36ADB72EF059}" presName="connectorText" presStyleLbl="sibTrans2D1" presStyleIdx="1" presStyleCnt="3"/>
      <dgm:spPr/>
    </dgm:pt>
    <dgm:pt modelId="{038056FD-15B5-4009-BFAB-15AD1DF273F6}" type="pres">
      <dgm:prSet presAssocID="{A300CBA4-8AE6-4386-B869-D93F5B783E1B}" presName="node" presStyleLbl="node1" presStyleIdx="2" presStyleCnt="4">
        <dgm:presLayoutVars>
          <dgm:bulletEnabled val="1"/>
        </dgm:presLayoutVars>
      </dgm:prSet>
      <dgm:spPr/>
    </dgm:pt>
    <dgm:pt modelId="{0E3C3A66-7033-483F-9B57-23A4911A1EE9}" type="pres">
      <dgm:prSet presAssocID="{375B3C53-C1AD-4154-891D-26761467CA9F}" presName="sibTrans" presStyleLbl="sibTrans2D1" presStyleIdx="2" presStyleCnt="3"/>
      <dgm:spPr/>
    </dgm:pt>
    <dgm:pt modelId="{AE6CD9DC-2DB2-4D63-8FC6-99CFBD77FC5D}" type="pres">
      <dgm:prSet presAssocID="{375B3C53-C1AD-4154-891D-26761467CA9F}" presName="connectorText" presStyleLbl="sibTrans2D1" presStyleIdx="2" presStyleCnt="3"/>
      <dgm:spPr/>
    </dgm:pt>
    <dgm:pt modelId="{ACE998A0-9D84-434F-9C8B-033C7703AC31}" type="pres">
      <dgm:prSet presAssocID="{53AF915A-F28A-4ABD-9AEF-38566ACBA774}" presName="node" presStyleLbl="node1" presStyleIdx="3" presStyleCnt="4">
        <dgm:presLayoutVars>
          <dgm:bulletEnabled val="1"/>
        </dgm:presLayoutVars>
      </dgm:prSet>
      <dgm:spPr/>
    </dgm:pt>
  </dgm:ptLst>
  <dgm:cxnLst>
    <dgm:cxn modelId="{32151207-9CF9-40DB-90DA-6EC13AEF42B4}" type="presOf" srcId="{181B9166-E689-4AC4-8B5E-629077628CAA}" destId="{63309F54-5273-4C8E-BEB3-951982F30E89}" srcOrd="0" destOrd="0" presId="urn:microsoft.com/office/officeart/2005/8/layout/process5"/>
    <dgm:cxn modelId="{DC32F32E-3494-42B0-8833-22B6513DC0BD}" type="presOf" srcId="{4824B3D8-494D-4E53-BDE4-146A623D3077}" destId="{ECFD3596-4C22-4199-87FB-C736ABF7B9F2}" srcOrd="0" destOrd="0" presId="urn:microsoft.com/office/officeart/2005/8/layout/process5"/>
    <dgm:cxn modelId="{470C5D3E-9174-484D-A3D8-9164AF550645}" type="presOf" srcId="{563A834C-9015-4348-809D-36ADB72EF059}" destId="{87CB10F7-AF86-408F-89FF-3EDB53A37417}" srcOrd="1" destOrd="0" presId="urn:microsoft.com/office/officeart/2005/8/layout/process5"/>
    <dgm:cxn modelId="{EC382645-9C62-443D-AC82-83FE314AC36B}" type="presOf" srcId="{375B3C53-C1AD-4154-891D-26761467CA9F}" destId="{AE6CD9DC-2DB2-4D63-8FC6-99CFBD77FC5D}" srcOrd="1" destOrd="0" presId="urn:microsoft.com/office/officeart/2005/8/layout/process5"/>
    <dgm:cxn modelId="{EB76E965-D611-4955-BB5A-4DB2E5F4030C}" srcId="{181B9166-E689-4AC4-8B5E-629077628CAA}" destId="{4824B3D8-494D-4E53-BDE4-146A623D3077}" srcOrd="0" destOrd="0" parTransId="{C790989F-2302-4D40-988B-31EA51A45977}" sibTransId="{1A69B1B8-F1DE-43C7-97F0-40274716A8CB}"/>
    <dgm:cxn modelId="{986C5F6D-DF6D-4DDE-B6D8-10D0836A010E}" type="presOf" srcId="{375B3C53-C1AD-4154-891D-26761467CA9F}" destId="{0E3C3A66-7033-483F-9B57-23A4911A1EE9}" srcOrd="0" destOrd="0" presId="urn:microsoft.com/office/officeart/2005/8/layout/process5"/>
    <dgm:cxn modelId="{959ABC80-76E0-47C5-AD93-6DB890963A41}" type="presOf" srcId="{A300CBA4-8AE6-4386-B869-D93F5B783E1B}" destId="{038056FD-15B5-4009-BFAB-15AD1DF273F6}" srcOrd="0" destOrd="0" presId="urn:microsoft.com/office/officeart/2005/8/layout/process5"/>
    <dgm:cxn modelId="{E5890581-9130-4FDB-B968-3BCABAA2B7E6}" type="presOf" srcId="{1A69B1B8-F1DE-43C7-97F0-40274716A8CB}" destId="{BBB93B60-4C36-4966-8F7A-1C5B0FA294B5}" srcOrd="1" destOrd="0" presId="urn:microsoft.com/office/officeart/2005/8/layout/process5"/>
    <dgm:cxn modelId="{DACD3582-9B8B-4D3B-A9D8-A3FC4334A429}" srcId="{181B9166-E689-4AC4-8B5E-629077628CAA}" destId="{53AF915A-F28A-4ABD-9AEF-38566ACBA774}" srcOrd="3" destOrd="0" parTransId="{85A3B3E2-5FEF-4D9A-8A21-5A26F80C1605}" sibTransId="{19BAB499-54DB-4080-A0CB-4130157D05BD}"/>
    <dgm:cxn modelId="{A2C76D88-31B3-406F-A1D9-CE43F5B5AD94}" srcId="{181B9166-E689-4AC4-8B5E-629077628CAA}" destId="{A300CBA4-8AE6-4386-B869-D93F5B783E1B}" srcOrd="2" destOrd="0" parTransId="{52D71643-47D3-43DC-83CC-3316C8EFC59E}" sibTransId="{375B3C53-C1AD-4154-891D-26761467CA9F}"/>
    <dgm:cxn modelId="{C020CA95-51CC-4AF7-BFB7-46B2C2F6A7DE}" type="presOf" srcId="{BF0D0B34-1EA3-4FE5-BC69-2BFB7957B453}" destId="{A8ACF9AA-5E44-4793-A80E-43E32B82D925}" srcOrd="0" destOrd="0" presId="urn:microsoft.com/office/officeart/2005/8/layout/process5"/>
    <dgm:cxn modelId="{2B1DC9B0-F0A6-4CD2-8CC6-46777AA47A88}" type="presOf" srcId="{53AF915A-F28A-4ABD-9AEF-38566ACBA774}" destId="{ACE998A0-9D84-434F-9C8B-033C7703AC31}" srcOrd="0" destOrd="0" presId="urn:microsoft.com/office/officeart/2005/8/layout/process5"/>
    <dgm:cxn modelId="{567882B8-C118-4686-9A3D-7E6877028091}" srcId="{181B9166-E689-4AC4-8B5E-629077628CAA}" destId="{BF0D0B34-1EA3-4FE5-BC69-2BFB7957B453}" srcOrd="1" destOrd="0" parTransId="{88F15652-B7EE-4192-91CC-8308282348BE}" sibTransId="{563A834C-9015-4348-809D-36ADB72EF059}"/>
    <dgm:cxn modelId="{7A49C2E9-A440-4219-8927-345B31D41216}" type="presOf" srcId="{563A834C-9015-4348-809D-36ADB72EF059}" destId="{867DA070-8E16-43C2-96B9-3DDDBB277900}" srcOrd="0" destOrd="0" presId="urn:microsoft.com/office/officeart/2005/8/layout/process5"/>
    <dgm:cxn modelId="{B2C09FEE-BFD2-46CB-98BE-9E6A3E2FBE93}" type="presOf" srcId="{1A69B1B8-F1DE-43C7-97F0-40274716A8CB}" destId="{9B21F461-8F93-4F28-92BD-BADA5037D2CE}" srcOrd="0" destOrd="0" presId="urn:microsoft.com/office/officeart/2005/8/layout/process5"/>
    <dgm:cxn modelId="{3744C6C8-5573-4F42-84E9-0ECA9354DFA0}" type="presParOf" srcId="{63309F54-5273-4C8E-BEB3-951982F30E89}" destId="{ECFD3596-4C22-4199-87FB-C736ABF7B9F2}" srcOrd="0" destOrd="0" presId="urn:microsoft.com/office/officeart/2005/8/layout/process5"/>
    <dgm:cxn modelId="{36EF9CA6-3236-4E56-A848-6D3DD5EEB949}" type="presParOf" srcId="{63309F54-5273-4C8E-BEB3-951982F30E89}" destId="{9B21F461-8F93-4F28-92BD-BADA5037D2CE}" srcOrd="1" destOrd="0" presId="urn:microsoft.com/office/officeart/2005/8/layout/process5"/>
    <dgm:cxn modelId="{492B24C5-1775-4885-9568-BC3F5E40F0C7}" type="presParOf" srcId="{9B21F461-8F93-4F28-92BD-BADA5037D2CE}" destId="{BBB93B60-4C36-4966-8F7A-1C5B0FA294B5}" srcOrd="0" destOrd="0" presId="urn:microsoft.com/office/officeart/2005/8/layout/process5"/>
    <dgm:cxn modelId="{2F1A515A-1C7A-46C8-8344-C95FA0D31A60}" type="presParOf" srcId="{63309F54-5273-4C8E-BEB3-951982F30E89}" destId="{A8ACF9AA-5E44-4793-A80E-43E32B82D925}" srcOrd="2" destOrd="0" presId="urn:microsoft.com/office/officeart/2005/8/layout/process5"/>
    <dgm:cxn modelId="{5E573546-E9EB-4626-8D20-335EEDD3863D}" type="presParOf" srcId="{63309F54-5273-4C8E-BEB3-951982F30E89}" destId="{867DA070-8E16-43C2-96B9-3DDDBB277900}" srcOrd="3" destOrd="0" presId="urn:microsoft.com/office/officeart/2005/8/layout/process5"/>
    <dgm:cxn modelId="{C6A48CF9-D6E3-4039-937D-BF11D95E4A88}" type="presParOf" srcId="{867DA070-8E16-43C2-96B9-3DDDBB277900}" destId="{87CB10F7-AF86-408F-89FF-3EDB53A37417}" srcOrd="0" destOrd="0" presId="urn:microsoft.com/office/officeart/2005/8/layout/process5"/>
    <dgm:cxn modelId="{44ACA82A-2E05-499A-A675-9F2D6B1798FE}" type="presParOf" srcId="{63309F54-5273-4C8E-BEB3-951982F30E89}" destId="{038056FD-15B5-4009-BFAB-15AD1DF273F6}" srcOrd="4" destOrd="0" presId="urn:microsoft.com/office/officeart/2005/8/layout/process5"/>
    <dgm:cxn modelId="{73F4CF52-900F-4C28-AA4B-BA4E795C1094}" type="presParOf" srcId="{63309F54-5273-4C8E-BEB3-951982F30E89}" destId="{0E3C3A66-7033-483F-9B57-23A4911A1EE9}" srcOrd="5" destOrd="0" presId="urn:microsoft.com/office/officeart/2005/8/layout/process5"/>
    <dgm:cxn modelId="{73B1DAC7-D5C9-4613-8187-D82B55BC751B}" type="presParOf" srcId="{0E3C3A66-7033-483F-9B57-23A4911A1EE9}" destId="{AE6CD9DC-2DB2-4D63-8FC6-99CFBD77FC5D}" srcOrd="0" destOrd="0" presId="urn:microsoft.com/office/officeart/2005/8/layout/process5"/>
    <dgm:cxn modelId="{76D57744-98D6-4559-91D6-6CEE44FE80D4}" type="presParOf" srcId="{63309F54-5273-4C8E-BEB3-951982F30E89}" destId="{ACE998A0-9D84-434F-9C8B-033C7703AC31}"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1B9166-E689-4AC4-8B5E-629077628CAA}"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3EDD05DA-B61C-458B-91CE-E4D998401A45}">
      <dgm:prSet custT="1"/>
      <dgm:spPr>
        <a:solidFill>
          <a:srgbClr val="00B0F0"/>
        </a:solidFill>
      </dgm:spPr>
      <dgm:t>
        <a:bodyPr/>
        <a:lstStyle/>
        <a:p>
          <a:pPr>
            <a:defRPr cap="all"/>
          </a:pPr>
          <a:r>
            <a:rPr lang="en-US" sz="2700" dirty="0"/>
            <a:t>Keep accurate payroll ledgers</a:t>
          </a:r>
          <a:br>
            <a:rPr lang="en-US" sz="2700" dirty="0"/>
          </a:br>
          <a:r>
            <a:rPr lang="en-US" sz="1600" dirty="0"/>
            <a:t>(office vs. Home vs. not working) </a:t>
          </a:r>
        </a:p>
      </dgm:t>
    </dgm:pt>
    <dgm:pt modelId="{0665D5B4-F518-4E44-B553-9083D4F8AB99}" type="parTrans" cxnId="{EBDE3519-EED9-4361-9E2F-F4EAAA85DBC4}">
      <dgm:prSet/>
      <dgm:spPr/>
      <dgm:t>
        <a:bodyPr/>
        <a:lstStyle/>
        <a:p>
          <a:endParaRPr lang="en-US"/>
        </a:p>
      </dgm:t>
    </dgm:pt>
    <dgm:pt modelId="{129EA75D-D2CC-4014-989F-BE8406D526CE}" type="sibTrans" cxnId="{EBDE3519-EED9-4361-9E2F-F4EAAA85DBC4}">
      <dgm:prSet/>
      <dgm:spPr/>
      <dgm:t>
        <a:bodyPr/>
        <a:lstStyle/>
        <a:p>
          <a:endParaRPr lang="en-US"/>
        </a:p>
      </dgm:t>
    </dgm:pt>
    <dgm:pt modelId="{BA048BB5-B6BF-489B-9ED9-93E724FC3A91}">
      <dgm:prSet/>
      <dgm:spPr>
        <a:solidFill>
          <a:schemeClr val="accent5">
            <a:lumMod val="75000"/>
          </a:schemeClr>
        </a:solidFill>
      </dgm:spPr>
      <dgm:t>
        <a:bodyPr/>
        <a:lstStyle/>
        <a:p>
          <a:pPr>
            <a:defRPr cap="all"/>
          </a:pPr>
          <a:r>
            <a:rPr lang="en-US"/>
            <a:t>Keep a separate log of any COVID-19 claims submitted to your carrier</a:t>
          </a:r>
        </a:p>
      </dgm:t>
    </dgm:pt>
    <dgm:pt modelId="{F016534B-654B-47B7-80A0-2FCC3D2E2874}" type="parTrans" cxnId="{86A37D9C-DF5E-4B3B-9D7A-0557F9DB861D}">
      <dgm:prSet/>
      <dgm:spPr/>
      <dgm:t>
        <a:bodyPr/>
        <a:lstStyle/>
        <a:p>
          <a:endParaRPr lang="en-US"/>
        </a:p>
      </dgm:t>
    </dgm:pt>
    <dgm:pt modelId="{0E8097DE-50E1-49C9-BEA6-2CB9B1479494}" type="sibTrans" cxnId="{86A37D9C-DF5E-4B3B-9D7A-0557F9DB861D}">
      <dgm:prSet/>
      <dgm:spPr/>
      <dgm:t>
        <a:bodyPr/>
        <a:lstStyle/>
        <a:p>
          <a:endParaRPr lang="en-US"/>
        </a:p>
      </dgm:t>
    </dgm:pt>
    <dgm:pt modelId="{63309F54-5273-4C8E-BEB3-951982F30E89}" type="pres">
      <dgm:prSet presAssocID="{181B9166-E689-4AC4-8B5E-629077628CAA}" presName="diagram" presStyleCnt="0">
        <dgm:presLayoutVars>
          <dgm:dir/>
          <dgm:resizeHandles val="exact"/>
        </dgm:presLayoutVars>
      </dgm:prSet>
      <dgm:spPr/>
    </dgm:pt>
    <dgm:pt modelId="{DA33EAC9-1299-40B9-8268-ED4BEA157A17}" type="pres">
      <dgm:prSet presAssocID="{3EDD05DA-B61C-458B-91CE-E4D998401A45}" presName="node" presStyleLbl="node1" presStyleIdx="0" presStyleCnt="2">
        <dgm:presLayoutVars>
          <dgm:bulletEnabled val="1"/>
        </dgm:presLayoutVars>
      </dgm:prSet>
      <dgm:spPr/>
    </dgm:pt>
    <dgm:pt modelId="{8614888C-6CAB-4D57-B23B-E5DA29CBD732}" type="pres">
      <dgm:prSet presAssocID="{129EA75D-D2CC-4014-989F-BE8406D526CE}" presName="sibTrans" presStyleLbl="sibTrans2D1" presStyleIdx="0" presStyleCnt="1"/>
      <dgm:spPr/>
    </dgm:pt>
    <dgm:pt modelId="{6C9AA0F4-44FD-4125-B01F-9CFA0FD0934B}" type="pres">
      <dgm:prSet presAssocID="{129EA75D-D2CC-4014-989F-BE8406D526CE}" presName="connectorText" presStyleLbl="sibTrans2D1" presStyleIdx="0" presStyleCnt="1"/>
      <dgm:spPr/>
    </dgm:pt>
    <dgm:pt modelId="{3347124D-C732-4EC1-BAEE-BC3E96A9A303}" type="pres">
      <dgm:prSet presAssocID="{BA048BB5-B6BF-489B-9ED9-93E724FC3A91}" presName="node" presStyleLbl="node1" presStyleIdx="1" presStyleCnt="2">
        <dgm:presLayoutVars>
          <dgm:bulletEnabled val="1"/>
        </dgm:presLayoutVars>
      </dgm:prSet>
      <dgm:spPr/>
    </dgm:pt>
  </dgm:ptLst>
  <dgm:cxnLst>
    <dgm:cxn modelId="{32151207-9CF9-40DB-90DA-6EC13AEF42B4}" type="presOf" srcId="{181B9166-E689-4AC4-8B5E-629077628CAA}" destId="{63309F54-5273-4C8E-BEB3-951982F30E89}" srcOrd="0" destOrd="0" presId="urn:microsoft.com/office/officeart/2005/8/layout/process5"/>
    <dgm:cxn modelId="{EBDE3519-EED9-4361-9E2F-F4EAAA85DBC4}" srcId="{181B9166-E689-4AC4-8B5E-629077628CAA}" destId="{3EDD05DA-B61C-458B-91CE-E4D998401A45}" srcOrd="0" destOrd="0" parTransId="{0665D5B4-F518-4E44-B553-9083D4F8AB99}" sibTransId="{129EA75D-D2CC-4014-989F-BE8406D526CE}"/>
    <dgm:cxn modelId="{86A37D9C-DF5E-4B3B-9D7A-0557F9DB861D}" srcId="{181B9166-E689-4AC4-8B5E-629077628CAA}" destId="{BA048BB5-B6BF-489B-9ED9-93E724FC3A91}" srcOrd="1" destOrd="0" parTransId="{F016534B-654B-47B7-80A0-2FCC3D2E2874}" sibTransId="{0E8097DE-50E1-49C9-BEA6-2CB9B1479494}"/>
    <dgm:cxn modelId="{DCB498A7-CBB5-4E16-9091-47916A8879B2}" type="presOf" srcId="{129EA75D-D2CC-4014-989F-BE8406D526CE}" destId="{8614888C-6CAB-4D57-B23B-E5DA29CBD732}" srcOrd="0" destOrd="0" presId="urn:microsoft.com/office/officeart/2005/8/layout/process5"/>
    <dgm:cxn modelId="{13924CE3-845D-479B-9A29-FD00743B3A24}" type="presOf" srcId="{129EA75D-D2CC-4014-989F-BE8406D526CE}" destId="{6C9AA0F4-44FD-4125-B01F-9CFA0FD0934B}" srcOrd="1" destOrd="0" presId="urn:microsoft.com/office/officeart/2005/8/layout/process5"/>
    <dgm:cxn modelId="{DCCF08E5-B244-4044-8CE8-D52AF44874CB}" type="presOf" srcId="{BA048BB5-B6BF-489B-9ED9-93E724FC3A91}" destId="{3347124D-C732-4EC1-BAEE-BC3E96A9A303}" srcOrd="0" destOrd="0" presId="urn:microsoft.com/office/officeart/2005/8/layout/process5"/>
    <dgm:cxn modelId="{090250E7-586F-45DB-B363-78DF0CB122EF}" type="presOf" srcId="{3EDD05DA-B61C-458B-91CE-E4D998401A45}" destId="{DA33EAC9-1299-40B9-8268-ED4BEA157A17}" srcOrd="0" destOrd="0" presId="urn:microsoft.com/office/officeart/2005/8/layout/process5"/>
    <dgm:cxn modelId="{A6772BA7-4F09-445E-8B8E-D5E5CF748F22}" type="presParOf" srcId="{63309F54-5273-4C8E-BEB3-951982F30E89}" destId="{DA33EAC9-1299-40B9-8268-ED4BEA157A17}" srcOrd="0" destOrd="0" presId="urn:microsoft.com/office/officeart/2005/8/layout/process5"/>
    <dgm:cxn modelId="{06FEF732-0397-4BEC-99D2-D0A14C181A6C}" type="presParOf" srcId="{63309F54-5273-4C8E-BEB3-951982F30E89}" destId="{8614888C-6CAB-4D57-B23B-E5DA29CBD732}" srcOrd="1" destOrd="0" presId="urn:microsoft.com/office/officeart/2005/8/layout/process5"/>
    <dgm:cxn modelId="{0BF27113-7DED-449A-83C5-05A3D440AFA0}" type="presParOf" srcId="{8614888C-6CAB-4D57-B23B-E5DA29CBD732}" destId="{6C9AA0F4-44FD-4125-B01F-9CFA0FD0934B}" srcOrd="0" destOrd="0" presId="urn:microsoft.com/office/officeart/2005/8/layout/process5"/>
    <dgm:cxn modelId="{F54AF10A-7B8B-4BBB-A5AE-531773EB5B44}" type="presParOf" srcId="{63309F54-5273-4C8E-BEB3-951982F30E89}" destId="{3347124D-C732-4EC1-BAEE-BC3E96A9A303}" srcOrd="2"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A0675E-9FA8-4E2B-BC61-AF1D2A807296}" type="doc">
      <dgm:prSet loTypeId="urn:microsoft.com/office/officeart/2018/2/layout/IconCircleList" loCatId="icon" qsTypeId="urn:microsoft.com/office/officeart/2005/8/quickstyle/simple1" qsCatId="simple" csTypeId="urn:microsoft.com/office/officeart/2018/5/colors/Iconchunking_neutralbg_accent1_2" csCatId="accent1" phldr="1"/>
      <dgm:spPr/>
      <dgm:t>
        <a:bodyPr/>
        <a:lstStyle/>
        <a:p>
          <a:endParaRPr lang="en-US"/>
        </a:p>
      </dgm:t>
    </dgm:pt>
    <dgm:pt modelId="{95607056-DC11-48D2-87C5-962704191609}">
      <dgm:prSet custT="1"/>
      <dgm:spPr/>
      <dgm:t>
        <a:bodyPr/>
        <a:lstStyle/>
        <a:p>
          <a:r>
            <a:rPr lang="en-US" sz="1800" dirty="0"/>
            <a:t>If impacted by the current environment, what is Insured’s business resiliency plan?  </a:t>
          </a:r>
        </a:p>
      </dgm:t>
    </dgm:pt>
    <dgm:pt modelId="{27E28DF4-DCB2-450F-8066-1A0E1C149CE5}" type="parTrans" cxnId="{7BE61307-204F-41C2-A435-03A392D098BA}">
      <dgm:prSet/>
      <dgm:spPr/>
      <dgm:t>
        <a:bodyPr/>
        <a:lstStyle/>
        <a:p>
          <a:endParaRPr lang="en-US" sz="1800"/>
        </a:p>
      </dgm:t>
    </dgm:pt>
    <dgm:pt modelId="{67C17FB3-EA46-4D0D-9569-ACCDBBE27BFF}" type="sibTrans" cxnId="{7BE61307-204F-41C2-A435-03A392D098BA}">
      <dgm:prSet/>
      <dgm:spPr/>
      <dgm:t>
        <a:bodyPr/>
        <a:lstStyle/>
        <a:p>
          <a:endParaRPr lang="en-US" sz="1800"/>
        </a:p>
      </dgm:t>
    </dgm:pt>
    <dgm:pt modelId="{29C984DE-4190-4BC2-A987-41733707F24E}">
      <dgm:prSet custT="1"/>
      <dgm:spPr/>
      <dgm:t>
        <a:bodyPr/>
        <a:lstStyle/>
        <a:p>
          <a:r>
            <a:rPr lang="en-US" sz="1800" dirty="0"/>
            <a:t>If Insured is considering impacts to the number in workforce, potentially through layoffs or furloughs, what steps is Insured taking during this transition?</a:t>
          </a:r>
        </a:p>
      </dgm:t>
    </dgm:pt>
    <dgm:pt modelId="{667D2A3B-399F-4401-80B0-0742B4D809D7}" type="parTrans" cxnId="{4537F038-2853-494B-B636-E407C438D31B}">
      <dgm:prSet/>
      <dgm:spPr/>
      <dgm:t>
        <a:bodyPr/>
        <a:lstStyle/>
        <a:p>
          <a:endParaRPr lang="en-US" sz="1800"/>
        </a:p>
      </dgm:t>
    </dgm:pt>
    <dgm:pt modelId="{23CA2FA4-BC5A-46B7-9993-DF91A133EED4}" type="sibTrans" cxnId="{4537F038-2853-494B-B636-E407C438D31B}">
      <dgm:prSet/>
      <dgm:spPr/>
      <dgm:t>
        <a:bodyPr/>
        <a:lstStyle/>
        <a:p>
          <a:endParaRPr lang="en-US" sz="1800"/>
        </a:p>
      </dgm:t>
    </dgm:pt>
    <dgm:pt modelId="{0BA5E228-6B70-4C86-9A0D-0DF24C916672}">
      <dgm:prSet custT="1"/>
      <dgm:spPr/>
      <dgm:t>
        <a:bodyPr/>
        <a:lstStyle/>
        <a:p>
          <a:r>
            <a:rPr lang="en-US" sz="1800" dirty="0"/>
            <a:t>Considering the current situation, are the payroll estimates provided still accurate?</a:t>
          </a:r>
        </a:p>
      </dgm:t>
    </dgm:pt>
    <dgm:pt modelId="{EAA8397D-3A17-41C6-BF72-7AB77CD9E868}" type="parTrans" cxnId="{F6C8EA1F-505B-4567-AB8F-82BBF395BA4D}">
      <dgm:prSet/>
      <dgm:spPr/>
      <dgm:t>
        <a:bodyPr/>
        <a:lstStyle/>
        <a:p>
          <a:endParaRPr lang="en-US" sz="1800"/>
        </a:p>
      </dgm:t>
    </dgm:pt>
    <dgm:pt modelId="{5816EEC0-3254-42FD-AD96-53659B29E4E2}" type="sibTrans" cxnId="{F6C8EA1F-505B-4567-AB8F-82BBF395BA4D}">
      <dgm:prSet/>
      <dgm:spPr/>
      <dgm:t>
        <a:bodyPr/>
        <a:lstStyle/>
        <a:p>
          <a:endParaRPr lang="en-US" sz="1800"/>
        </a:p>
      </dgm:t>
    </dgm:pt>
    <dgm:pt modelId="{21C7B99A-60CD-43BC-AF7B-8ECE076380E7}">
      <dgm:prSet custT="1"/>
      <dgm:spPr/>
      <dgm:t>
        <a:bodyPr/>
        <a:lstStyle/>
        <a:p>
          <a:r>
            <a:rPr lang="en-US" sz="1800" dirty="0"/>
            <a:t>What facility cleaning and employee protections, including Personal Protective Equipment is in place? If one or all of the facilities have been closed, what is the plan to re-open them (Include comments on cleanliness, electrical inspection and general re-start of idle equipment)?</a:t>
          </a:r>
        </a:p>
      </dgm:t>
    </dgm:pt>
    <dgm:pt modelId="{C8FBBBC2-9C1F-4A98-93F0-94773982E1D9}" type="parTrans" cxnId="{C8278BF1-EBBF-4659-A4B6-94F34FA428E7}">
      <dgm:prSet/>
      <dgm:spPr/>
      <dgm:t>
        <a:bodyPr/>
        <a:lstStyle/>
        <a:p>
          <a:endParaRPr lang="en-US" sz="1800"/>
        </a:p>
      </dgm:t>
    </dgm:pt>
    <dgm:pt modelId="{A2197493-F3D7-46A0-9064-E4F5EA95246F}" type="sibTrans" cxnId="{C8278BF1-EBBF-4659-A4B6-94F34FA428E7}">
      <dgm:prSet/>
      <dgm:spPr/>
      <dgm:t>
        <a:bodyPr/>
        <a:lstStyle/>
        <a:p>
          <a:endParaRPr lang="en-US" sz="1800"/>
        </a:p>
      </dgm:t>
    </dgm:pt>
    <dgm:pt modelId="{6C80CF09-B6F1-4E5F-887C-BCBA79A926B7}" type="pres">
      <dgm:prSet presAssocID="{A4A0675E-9FA8-4E2B-BC61-AF1D2A807296}" presName="root" presStyleCnt="0">
        <dgm:presLayoutVars>
          <dgm:dir/>
          <dgm:resizeHandles val="exact"/>
        </dgm:presLayoutVars>
      </dgm:prSet>
      <dgm:spPr/>
    </dgm:pt>
    <dgm:pt modelId="{394FF961-5608-4648-A9D9-7DA0BD96651B}" type="pres">
      <dgm:prSet presAssocID="{A4A0675E-9FA8-4E2B-BC61-AF1D2A807296}" presName="container" presStyleCnt="0">
        <dgm:presLayoutVars>
          <dgm:dir/>
          <dgm:resizeHandles val="exact"/>
        </dgm:presLayoutVars>
      </dgm:prSet>
      <dgm:spPr/>
    </dgm:pt>
    <dgm:pt modelId="{DA7D87B2-37CB-45C1-9676-47E95C1332C9}" type="pres">
      <dgm:prSet presAssocID="{95607056-DC11-48D2-87C5-962704191609}" presName="compNode" presStyleCnt="0"/>
      <dgm:spPr/>
    </dgm:pt>
    <dgm:pt modelId="{E2310400-68A6-449D-B68F-F0D34C3C9F1C}" type="pres">
      <dgm:prSet presAssocID="{95607056-DC11-48D2-87C5-962704191609}" presName="iconBgRect" presStyleLbl="bgShp" presStyleIdx="0" presStyleCnt="4"/>
      <dgm:spPr/>
    </dgm:pt>
    <dgm:pt modelId="{F9693935-CF8D-405D-A79E-B31B2039308B}" type="pres">
      <dgm:prSet presAssocID="{95607056-DC11-48D2-87C5-96270419160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ompass"/>
        </a:ext>
      </dgm:extLst>
    </dgm:pt>
    <dgm:pt modelId="{B4E48B48-FEFC-4E3E-A3A0-F514A5C446E1}" type="pres">
      <dgm:prSet presAssocID="{95607056-DC11-48D2-87C5-962704191609}" presName="spaceRect" presStyleCnt="0"/>
      <dgm:spPr/>
    </dgm:pt>
    <dgm:pt modelId="{32AA58E5-20EC-479B-B5EC-5415B3967F6E}" type="pres">
      <dgm:prSet presAssocID="{95607056-DC11-48D2-87C5-962704191609}" presName="textRect" presStyleLbl="revTx" presStyleIdx="0" presStyleCnt="4">
        <dgm:presLayoutVars>
          <dgm:chMax val="1"/>
          <dgm:chPref val="1"/>
        </dgm:presLayoutVars>
      </dgm:prSet>
      <dgm:spPr/>
    </dgm:pt>
    <dgm:pt modelId="{72662A3C-8638-4867-8A02-66C0F48F85C4}" type="pres">
      <dgm:prSet presAssocID="{67C17FB3-EA46-4D0D-9569-ACCDBBE27BFF}" presName="sibTrans" presStyleLbl="sibTrans2D1" presStyleIdx="0" presStyleCnt="0"/>
      <dgm:spPr/>
    </dgm:pt>
    <dgm:pt modelId="{3FFB4514-81EA-45ED-B063-347C1D15CB41}" type="pres">
      <dgm:prSet presAssocID="{29C984DE-4190-4BC2-A987-41733707F24E}" presName="compNode" presStyleCnt="0"/>
      <dgm:spPr/>
    </dgm:pt>
    <dgm:pt modelId="{DFB05EBB-5EF7-4B7C-A415-623BEA80CCB5}" type="pres">
      <dgm:prSet presAssocID="{29C984DE-4190-4BC2-A987-41733707F24E}" presName="iconBgRect" presStyleLbl="bgShp" presStyleIdx="1" presStyleCnt="4"/>
      <dgm:spPr/>
    </dgm:pt>
    <dgm:pt modelId="{81E0BB5F-4666-40F3-B4FA-31D77E881425}" type="pres">
      <dgm:prSet presAssocID="{29C984DE-4190-4BC2-A987-41733707F24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Group of people"/>
        </a:ext>
      </dgm:extLst>
    </dgm:pt>
    <dgm:pt modelId="{9123ACBA-634F-44D1-B24F-4EA720EB3D08}" type="pres">
      <dgm:prSet presAssocID="{29C984DE-4190-4BC2-A987-41733707F24E}" presName="spaceRect" presStyleCnt="0"/>
      <dgm:spPr/>
    </dgm:pt>
    <dgm:pt modelId="{A4A00D24-8062-4D33-A29B-F4EAB87C51A8}" type="pres">
      <dgm:prSet presAssocID="{29C984DE-4190-4BC2-A987-41733707F24E}" presName="textRect" presStyleLbl="revTx" presStyleIdx="1" presStyleCnt="4">
        <dgm:presLayoutVars>
          <dgm:chMax val="1"/>
          <dgm:chPref val="1"/>
        </dgm:presLayoutVars>
      </dgm:prSet>
      <dgm:spPr/>
    </dgm:pt>
    <dgm:pt modelId="{421FE576-AD05-4336-B1FF-5DF1DE6AEA2E}" type="pres">
      <dgm:prSet presAssocID="{23CA2FA4-BC5A-46B7-9993-DF91A133EED4}" presName="sibTrans" presStyleLbl="sibTrans2D1" presStyleIdx="0" presStyleCnt="0"/>
      <dgm:spPr/>
    </dgm:pt>
    <dgm:pt modelId="{0DE13C6D-801B-4AE7-8834-81A5DF344C63}" type="pres">
      <dgm:prSet presAssocID="{0BA5E228-6B70-4C86-9A0D-0DF24C916672}" presName="compNode" presStyleCnt="0"/>
      <dgm:spPr/>
    </dgm:pt>
    <dgm:pt modelId="{E49D1203-BB06-4A44-9320-52E254A77D92}" type="pres">
      <dgm:prSet presAssocID="{0BA5E228-6B70-4C86-9A0D-0DF24C916672}" presName="iconBgRect" presStyleLbl="bgShp" presStyleIdx="2" presStyleCnt="4"/>
      <dgm:spPr/>
    </dgm:pt>
    <dgm:pt modelId="{968EC669-ED83-4CC4-AB43-E7FA61328EA7}" type="pres">
      <dgm:prSet presAssocID="{0BA5E228-6B70-4C86-9A0D-0DF24C91667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llar"/>
        </a:ext>
      </dgm:extLst>
    </dgm:pt>
    <dgm:pt modelId="{307E0488-1993-43C5-A5A9-14D765DD7C14}" type="pres">
      <dgm:prSet presAssocID="{0BA5E228-6B70-4C86-9A0D-0DF24C916672}" presName="spaceRect" presStyleCnt="0"/>
      <dgm:spPr/>
    </dgm:pt>
    <dgm:pt modelId="{A60A9D85-3448-4DF9-A409-FE22F74BB3CE}" type="pres">
      <dgm:prSet presAssocID="{0BA5E228-6B70-4C86-9A0D-0DF24C916672}" presName="textRect" presStyleLbl="revTx" presStyleIdx="2" presStyleCnt="4">
        <dgm:presLayoutVars>
          <dgm:chMax val="1"/>
          <dgm:chPref val="1"/>
        </dgm:presLayoutVars>
      </dgm:prSet>
      <dgm:spPr/>
    </dgm:pt>
    <dgm:pt modelId="{A6CB9D79-68A8-41E0-AE79-6DDE3E9E8443}" type="pres">
      <dgm:prSet presAssocID="{5816EEC0-3254-42FD-AD96-53659B29E4E2}" presName="sibTrans" presStyleLbl="sibTrans2D1" presStyleIdx="0" presStyleCnt="0"/>
      <dgm:spPr/>
    </dgm:pt>
    <dgm:pt modelId="{B76EF8B3-AE4E-44A4-8DD1-6BC6A04E33F3}" type="pres">
      <dgm:prSet presAssocID="{21C7B99A-60CD-43BC-AF7B-8ECE076380E7}" presName="compNode" presStyleCnt="0"/>
      <dgm:spPr/>
    </dgm:pt>
    <dgm:pt modelId="{67C410FB-4AFC-450D-B325-51C7EFFA808F}" type="pres">
      <dgm:prSet presAssocID="{21C7B99A-60CD-43BC-AF7B-8ECE076380E7}" presName="iconBgRect" presStyleLbl="bgShp" presStyleIdx="3" presStyleCnt="4"/>
      <dgm:spPr/>
    </dgm:pt>
    <dgm:pt modelId="{072FFF95-389B-4FCA-B06E-E3600953B9D8}" type="pres">
      <dgm:prSet presAssocID="{21C7B99A-60CD-43BC-AF7B-8ECE076380E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op and bucket"/>
        </a:ext>
      </dgm:extLst>
    </dgm:pt>
    <dgm:pt modelId="{2F30E282-036E-405E-B8FA-DA728C57246B}" type="pres">
      <dgm:prSet presAssocID="{21C7B99A-60CD-43BC-AF7B-8ECE076380E7}" presName="spaceRect" presStyleCnt="0"/>
      <dgm:spPr/>
    </dgm:pt>
    <dgm:pt modelId="{8FACE294-0635-4784-B338-B361FC7AB222}" type="pres">
      <dgm:prSet presAssocID="{21C7B99A-60CD-43BC-AF7B-8ECE076380E7}" presName="textRect" presStyleLbl="revTx" presStyleIdx="3" presStyleCnt="4">
        <dgm:presLayoutVars>
          <dgm:chMax val="1"/>
          <dgm:chPref val="1"/>
        </dgm:presLayoutVars>
      </dgm:prSet>
      <dgm:spPr/>
    </dgm:pt>
  </dgm:ptLst>
  <dgm:cxnLst>
    <dgm:cxn modelId="{CC6CEF06-AF54-4A01-A9F0-4F6D2F9EC1B1}" type="presOf" srcId="{23CA2FA4-BC5A-46B7-9993-DF91A133EED4}" destId="{421FE576-AD05-4336-B1FF-5DF1DE6AEA2E}" srcOrd="0" destOrd="0" presId="urn:microsoft.com/office/officeart/2018/2/layout/IconCircleList"/>
    <dgm:cxn modelId="{7BE61307-204F-41C2-A435-03A392D098BA}" srcId="{A4A0675E-9FA8-4E2B-BC61-AF1D2A807296}" destId="{95607056-DC11-48D2-87C5-962704191609}" srcOrd="0" destOrd="0" parTransId="{27E28DF4-DCB2-450F-8066-1A0E1C149CE5}" sibTransId="{67C17FB3-EA46-4D0D-9569-ACCDBBE27BFF}"/>
    <dgm:cxn modelId="{4E77460E-9B3E-4DE8-A56C-6A73E3ADE5AD}" type="presOf" srcId="{5816EEC0-3254-42FD-AD96-53659B29E4E2}" destId="{A6CB9D79-68A8-41E0-AE79-6DDE3E9E8443}" srcOrd="0" destOrd="0" presId="urn:microsoft.com/office/officeart/2018/2/layout/IconCircleList"/>
    <dgm:cxn modelId="{F6C8EA1F-505B-4567-AB8F-82BBF395BA4D}" srcId="{A4A0675E-9FA8-4E2B-BC61-AF1D2A807296}" destId="{0BA5E228-6B70-4C86-9A0D-0DF24C916672}" srcOrd="2" destOrd="0" parTransId="{EAA8397D-3A17-41C6-BF72-7AB77CD9E868}" sibTransId="{5816EEC0-3254-42FD-AD96-53659B29E4E2}"/>
    <dgm:cxn modelId="{1306BC2C-E920-4C13-A746-63D13FE648BD}" type="presOf" srcId="{67C17FB3-EA46-4D0D-9569-ACCDBBE27BFF}" destId="{72662A3C-8638-4867-8A02-66C0F48F85C4}" srcOrd="0" destOrd="0" presId="urn:microsoft.com/office/officeart/2018/2/layout/IconCircleList"/>
    <dgm:cxn modelId="{4537F038-2853-494B-B636-E407C438D31B}" srcId="{A4A0675E-9FA8-4E2B-BC61-AF1D2A807296}" destId="{29C984DE-4190-4BC2-A987-41733707F24E}" srcOrd="1" destOrd="0" parTransId="{667D2A3B-399F-4401-80B0-0742B4D809D7}" sibTransId="{23CA2FA4-BC5A-46B7-9993-DF91A133EED4}"/>
    <dgm:cxn modelId="{5FAB1581-3A7A-4CC4-9A0D-8550D57A4E06}" type="presOf" srcId="{0BA5E228-6B70-4C86-9A0D-0DF24C916672}" destId="{A60A9D85-3448-4DF9-A409-FE22F74BB3CE}" srcOrd="0" destOrd="0" presId="urn:microsoft.com/office/officeart/2018/2/layout/IconCircleList"/>
    <dgm:cxn modelId="{8E850A8B-BFD2-40DD-A049-A0638EF6130B}" type="presOf" srcId="{21C7B99A-60CD-43BC-AF7B-8ECE076380E7}" destId="{8FACE294-0635-4784-B338-B361FC7AB222}" srcOrd="0" destOrd="0" presId="urn:microsoft.com/office/officeart/2018/2/layout/IconCircleList"/>
    <dgm:cxn modelId="{85F4E7C7-442A-4F2B-AA8C-2D9D9F61C69C}" type="presOf" srcId="{95607056-DC11-48D2-87C5-962704191609}" destId="{32AA58E5-20EC-479B-B5EC-5415B3967F6E}" srcOrd="0" destOrd="0" presId="urn:microsoft.com/office/officeart/2018/2/layout/IconCircleList"/>
    <dgm:cxn modelId="{123BD6D9-BC53-4871-8831-0700160BD12B}" type="presOf" srcId="{A4A0675E-9FA8-4E2B-BC61-AF1D2A807296}" destId="{6C80CF09-B6F1-4E5F-887C-BCBA79A926B7}" srcOrd="0" destOrd="0" presId="urn:microsoft.com/office/officeart/2018/2/layout/IconCircleList"/>
    <dgm:cxn modelId="{D87E61EB-4C68-4A3F-B0C4-F31EE32A6AC9}" type="presOf" srcId="{29C984DE-4190-4BC2-A987-41733707F24E}" destId="{A4A00D24-8062-4D33-A29B-F4EAB87C51A8}" srcOrd="0" destOrd="0" presId="urn:microsoft.com/office/officeart/2018/2/layout/IconCircleList"/>
    <dgm:cxn modelId="{C8278BF1-EBBF-4659-A4B6-94F34FA428E7}" srcId="{A4A0675E-9FA8-4E2B-BC61-AF1D2A807296}" destId="{21C7B99A-60CD-43BC-AF7B-8ECE076380E7}" srcOrd="3" destOrd="0" parTransId="{C8FBBBC2-9C1F-4A98-93F0-94773982E1D9}" sibTransId="{A2197493-F3D7-46A0-9064-E4F5EA95246F}"/>
    <dgm:cxn modelId="{B2D43726-3FDA-4765-B4FD-F72FF2CD0EE6}" type="presParOf" srcId="{6C80CF09-B6F1-4E5F-887C-BCBA79A926B7}" destId="{394FF961-5608-4648-A9D9-7DA0BD96651B}" srcOrd="0" destOrd="0" presId="urn:microsoft.com/office/officeart/2018/2/layout/IconCircleList"/>
    <dgm:cxn modelId="{F4DC4B82-6D1E-41BF-A438-B9CB0CD66965}" type="presParOf" srcId="{394FF961-5608-4648-A9D9-7DA0BD96651B}" destId="{DA7D87B2-37CB-45C1-9676-47E95C1332C9}" srcOrd="0" destOrd="0" presId="urn:microsoft.com/office/officeart/2018/2/layout/IconCircleList"/>
    <dgm:cxn modelId="{6CEDF19F-A9F1-4D38-9BFD-EF9642694168}" type="presParOf" srcId="{DA7D87B2-37CB-45C1-9676-47E95C1332C9}" destId="{E2310400-68A6-449D-B68F-F0D34C3C9F1C}" srcOrd="0" destOrd="0" presId="urn:microsoft.com/office/officeart/2018/2/layout/IconCircleList"/>
    <dgm:cxn modelId="{298F689D-C289-4D23-A7EE-9C5D2C8DDE3C}" type="presParOf" srcId="{DA7D87B2-37CB-45C1-9676-47E95C1332C9}" destId="{F9693935-CF8D-405D-A79E-B31B2039308B}" srcOrd="1" destOrd="0" presId="urn:microsoft.com/office/officeart/2018/2/layout/IconCircleList"/>
    <dgm:cxn modelId="{B9FE1F41-A810-4976-8608-D46D6884E60D}" type="presParOf" srcId="{DA7D87B2-37CB-45C1-9676-47E95C1332C9}" destId="{B4E48B48-FEFC-4E3E-A3A0-F514A5C446E1}" srcOrd="2" destOrd="0" presId="urn:microsoft.com/office/officeart/2018/2/layout/IconCircleList"/>
    <dgm:cxn modelId="{D4F10392-85CA-4120-969C-6FC10784C8D8}" type="presParOf" srcId="{DA7D87B2-37CB-45C1-9676-47E95C1332C9}" destId="{32AA58E5-20EC-479B-B5EC-5415B3967F6E}" srcOrd="3" destOrd="0" presId="urn:microsoft.com/office/officeart/2018/2/layout/IconCircleList"/>
    <dgm:cxn modelId="{8AFFE92B-0678-4D48-9F7B-5DEE2947169B}" type="presParOf" srcId="{394FF961-5608-4648-A9D9-7DA0BD96651B}" destId="{72662A3C-8638-4867-8A02-66C0F48F85C4}" srcOrd="1" destOrd="0" presId="urn:microsoft.com/office/officeart/2018/2/layout/IconCircleList"/>
    <dgm:cxn modelId="{CAC6144D-16ED-4602-83B5-3C39780EA812}" type="presParOf" srcId="{394FF961-5608-4648-A9D9-7DA0BD96651B}" destId="{3FFB4514-81EA-45ED-B063-347C1D15CB41}" srcOrd="2" destOrd="0" presId="urn:microsoft.com/office/officeart/2018/2/layout/IconCircleList"/>
    <dgm:cxn modelId="{B4522569-3216-43EE-9E82-1E26D3C291C5}" type="presParOf" srcId="{3FFB4514-81EA-45ED-B063-347C1D15CB41}" destId="{DFB05EBB-5EF7-4B7C-A415-623BEA80CCB5}" srcOrd="0" destOrd="0" presId="urn:microsoft.com/office/officeart/2018/2/layout/IconCircleList"/>
    <dgm:cxn modelId="{F90C6C5A-EF11-4719-8CBE-1C51DE71D75E}" type="presParOf" srcId="{3FFB4514-81EA-45ED-B063-347C1D15CB41}" destId="{81E0BB5F-4666-40F3-B4FA-31D77E881425}" srcOrd="1" destOrd="0" presId="urn:microsoft.com/office/officeart/2018/2/layout/IconCircleList"/>
    <dgm:cxn modelId="{9D1CFECE-179A-4CD4-9DEE-3BCF3C60D471}" type="presParOf" srcId="{3FFB4514-81EA-45ED-B063-347C1D15CB41}" destId="{9123ACBA-634F-44D1-B24F-4EA720EB3D08}" srcOrd="2" destOrd="0" presId="urn:microsoft.com/office/officeart/2018/2/layout/IconCircleList"/>
    <dgm:cxn modelId="{B1DDFFF7-E2ED-4361-B1D3-05D668436C57}" type="presParOf" srcId="{3FFB4514-81EA-45ED-B063-347C1D15CB41}" destId="{A4A00D24-8062-4D33-A29B-F4EAB87C51A8}" srcOrd="3" destOrd="0" presId="urn:microsoft.com/office/officeart/2018/2/layout/IconCircleList"/>
    <dgm:cxn modelId="{BE5E8948-BBD2-40E5-8A65-0F632DB86ACA}" type="presParOf" srcId="{394FF961-5608-4648-A9D9-7DA0BD96651B}" destId="{421FE576-AD05-4336-B1FF-5DF1DE6AEA2E}" srcOrd="3" destOrd="0" presId="urn:microsoft.com/office/officeart/2018/2/layout/IconCircleList"/>
    <dgm:cxn modelId="{3B7A5820-E8DA-423B-9B93-A1CCA76E3199}" type="presParOf" srcId="{394FF961-5608-4648-A9D9-7DA0BD96651B}" destId="{0DE13C6D-801B-4AE7-8834-81A5DF344C63}" srcOrd="4" destOrd="0" presId="urn:microsoft.com/office/officeart/2018/2/layout/IconCircleList"/>
    <dgm:cxn modelId="{BBB93363-4C28-42C1-BA4A-9395DB0E1FD6}" type="presParOf" srcId="{0DE13C6D-801B-4AE7-8834-81A5DF344C63}" destId="{E49D1203-BB06-4A44-9320-52E254A77D92}" srcOrd="0" destOrd="0" presId="urn:microsoft.com/office/officeart/2018/2/layout/IconCircleList"/>
    <dgm:cxn modelId="{5FAAA10D-F03C-4AFC-9CD7-3773E930880F}" type="presParOf" srcId="{0DE13C6D-801B-4AE7-8834-81A5DF344C63}" destId="{968EC669-ED83-4CC4-AB43-E7FA61328EA7}" srcOrd="1" destOrd="0" presId="urn:microsoft.com/office/officeart/2018/2/layout/IconCircleList"/>
    <dgm:cxn modelId="{E171C119-7C03-4EF1-AEFA-80C792E9158C}" type="presParOf" srcId="{0DE13C6D-801B-4AE7-8834-81A5DF344C63}" destId="{307E0488-1993-43C5-A5A9-14D765DD7C14}" srcOrd="2" destOrd="0" presId="urn:microsoft.com/office/officeart/2018/2/layout/IconCircleList"/>
    <dgm:cxn modelId="{FD08952B-F5BF-4A56-ADD3-1B2C0AE771FD}" type="presParOf" srcId="{0DE13C6D-801B-4AE7-8834-81A5DF344C63}" destId="{A60A9D85-3448-4DF9-A409-FE22F74BB3CE}" srcOrd="3" destOrd="0" presId="urn:microsoft.com/office/officeart/2018/2/layout/IconCircleList"/>
    <dgm:cxn modelId="{16997C91-0660-4C18-904D-E9797949EDDB}" type="presParOf" srcId="{394FF961-5608-4648-A9D9-7DA0BD96651B}" destId="{A6CB9D79-68A8-41E0-AE79-6DDE3E9E8443}" srcOrd="5" destOrd="0" presId="urn:microsoft.com/office/officeart/2018/2/layout/IconCircleList"/>
    <dgm:cxn modelId="{1C6D3C30-7516-4161-9A72-8E75158EFA5C}" type="presParOf" srcId="{394FF961-5608-4648-A9D9-7DA0BD96651B}" destId="{B76EF8B3-AE4E-44A4-8DD1-6BC6A04E33F3}" srcOrd="6" destOrd="0" presId="urn:microsoft.com/office/officeart/2018/2/layout/IconCircleList"/>
    <dgm:cxn modelId="{10AA1BCE-4F37-422A-9120-BF6D7EF82D30}" type="presParOf" srcId="{B76EF8B3-AE4E-44A4-8DD1-6BC6A04E33F3}" destId="{67C410FB-4AFC-450D-B325-51C7EFFA808F}" srcOrd="0" destOrd="0" presId="urn:microsoft.com/office/officeart/2018/2/layout/IconCircleList"/>
    <dgm:cxn modelId="{A1217F9A-938D-4BBF-9442-94A7A9FA5944}" type="presParOf" srcId="{B76EF8B3-AE4E-44A4-8DD1-6BC6A04E33F3}" destId="{072FFF95-389B-4FCA-B06E-E3600953B9D8}" srcOrd="1" destOrd="0" presId="urn:microsoft.com/office/officeart/2018/2/layout/IconCircleList"/>
    <dgm:cxn modelId="{D8C8F89E-92CC-44EA-8F6A-99551F9F30DA}" type="presParOf" srcId="{B76EF8B3-AE4E-44A4-8DD1-6BC6A04E33F3}" destId="{2F30E282-036E-405E-B8FA-DA728C57246B}" srcOrd="2" destOrd="0" presId="urn:microsoft.com/office/officeart/2018/2/layout/IconCircleList"/>
    <dgm:cxn modelId="{6A405B08-5D32-4BF5-9407-DAFE2ECB2594}" type="presParOf" srcId="{B76EF8B3-AE4E-44A4-8DD1-6BC6A04E33F3}" destId="{8FACE294-0635-4784-B338-B361FC7AB22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81B9166-E689-4AC4-8B5E-629077628CAA}" type="doc">
      <dgm:prSet loTypeId="urn:microsoft.com/office/officeart/2016/7/layout/BasicLinearProcessNumbered" loCatId="process" qsTypeId="urn:microsoft.com/office/officeart/2005/8/quickstyle/simple2" qsCatId="simple" csTypeId="urn:microsoft.com/office/officeart/2005/8/colors/colorful5" csCatId="colorful" phldr="1"/>
      <dgm:spPr/>
      <dgm:t>
        <a:bodyPr/>
        <a:lstStyle/>
        <a:p>
          <a:endParaRPr lang="en-US"/>
        </a:p>
      </dgm:t>
    </dgm:pt>
    <dgm:pt modelId="{51AFFC86-71B4-4F2D-848A-0546314A56D8}">
      <dgm:prSet custT="1"/>
      <dgm:spPr/>
      <dgm:t>
        <a:bodyPr/>
        <a:lstStyle/>
        <a:p>
          <a:pPr algn="ctr">
            <a:defRPr cap="all"/>
          </a:pPr>
          <a:r>
            <a:rPr lang="en-US" sz="1600" dirty="0"/>
            <a:t>Federal, State, and Local requirements vs. recommendations</a:t>
          </a:r>
        </a:p>
      </dgm:t>
    </dgm:pt>
    <dgm:pt modelId="{81EDE0B3-8D67-42D8-9AD0-19101A28E6ED}" type="parTrans" cxnId="{D4E12FB7-954D-4546-A477-50B40DE02A1D}">
      <dgm:prSet/>
      <dgm:spPr/>
      <dgm:t>
        <a:bodyPr/>
        <a:lstStyle/>
        <a:p>
          <a:endParaRPr lang="en-US" sz="1600"/>
        </a:p>
      </dgm:t>
    </dgm:pt>
    <dgm:pt modelId="{604F3094-8079-42E0-9B0E-4B9BC6C0665C}" type="sibTrans" cxnId="{D4E12FB7-954D-4546-A477-50B40DE02A1D}">
      <dgm:prSet phldrT="1" custT="1"/>
      <dgm:spPr/>
      <dgm:t>
        <a:bodyPr/>
        <a:lstStyle/>
        <a:p>
          <a:endParaRPr lang="en-US" sz="1600" dirty="0"/>
        </a:p>
      </dgm:t>
    </dgm:pt>
    <dgm:pt modelId="{6DC22080-BDDA-45B7-9948-AC68829BC81E}">
      <dgm:prSet custT="1"/>
      <dgm:spPr/>
      <dgm:t>
        <a:bodyPr/>
        <a:lstStyle/>
        <a:p>
          <a:pPr algn="ctr">
            <a:defRPr cap="all"/>
          </a:pPr>
          <a:r>
            <a:rPr lang="en-US" sz="1600" dirty="0"/>
            <a:t>Procedures change as State and Nation-wide data is analyzed</a:t>
          </a:r>
        </a:p>
      </dgm:t>
    </dgm:pt>
    <dgm:pt modelId="{EDD13C61-E1E3-4017-8DD4-51797282779B}" type="parTrans" cxnId="{E17DCA14-B812-4E1E-B4A6-22DBC7ADCC23}">
      <dgm:prSet/>
      <dgm:spPr/>
      <dgm:t>
        <a:bodyPr/>
        <a:lstStyle/>
        <a:p>
          <a:endParaRPr lang="en-US" sz="1600"/>
        </a:p>
      </dgm:t>
    </dgm:pt>
    <dgm:pt modelId="{435717F8-509B-4EA6-A82F-3D8A1288525F}" type="sibTrans" cxnId="{E17DCA14-B812-4E1E-B4A6-22DBC7ADCC23}">
      <dgm:prSet phldrT="2" custT="1"/>
      <dgm:spPr/>
      <dgm:t>
        <a:bodyPr/>
        <a:lstStyle/>
        <a:p>
          <a:endParaRPr lang="en-US" sz="1600" dirty="0"/>
        </a:p>
      </dgm:t>
    </dgm:pt>
    <dgm:pt modelId="{A88F8218-943A-44FA-945A-B2FFCE3F0830}">
      <dgm:prSet custT="1"/>
      <dgm:spPr/>
      <dgm:t>
        <a:bodyPr/>
        <a:lstStyle/>
        <a:p>
          <a:pPr algn="ctr">
            <a:defRPr cap="all"/>
          </a:pPr>
          <a:r>
            <a:rPr lang="en-US" sz="1600" dirty="0"/>
            <a:t>There is not a </a:t>
          </a:r>
          <a:br>
            <a:rPr lang="en-US" sz="1600" dirty="0"/>
          </a:br>
          <a:r>
            <a:rPr lang="en-US" sz="1600" dirty="0"/>
            <a:t>one-size-fits-all rule</a:t>
          </a:r>
        </a:p>
      </dgm:t>
    </dgm:pt>
    <dgm:pt modelId="{281696A0-884E-4902-B125-CE5316656B41}" type="parTrans" cxnId="{0AB6E2C5-7F0F-4063-B4C4-D61B32BFCD29}">
      <dgm:prSet/>
      <dgm:spPr/>
      <dgm:t>
        <a:bodyPr/>
        <a:lstStyle/>
        <a:p>
          <a:endParaRPr lang="en-US" sz="1600"/>
        </a:p>
      </dgm:t>
    </dgm:pt>
    <dgm:pt modelId="{475549D3-F8FD-4EC2-97AF-3005FAFF559C}" type="sibTrans" cxnId="{0AB6E2C5-7F0F-4063-B4C4-D61B32BFCD29}">
      <dgm:prSet phldrT="3" custT="1"/>
      <dgm:spPr/>
      <dgm:t>
        <a:bodyPr/>
        <a:lstStyle/>
        <a:p>
          <a:endParaRPr lang="en-US" sz="1600" dirty="0"/>
        </a:p>
      </dgm:t>
    </dgm:pt>
    <dgm:pt modelId="{88B797A6-4F83-4C99-B4A4-C1FBDE7C7D90}">
      <dgm:prSet custT="1"/>
      <dgm:spPr/>
      <dgm:t>
        <a:bodyPr/>
        <a:lstStyle/>
        <a:p>
          <a:pPr algn="ctr">
            <a:defRPr cap="all"/>
          </a:pPr>
          <a:r>
            <a:rPr lang="en-US" sz="1600" dirty="0"/>
            <a:t>Employee disciplines have been forgotten</a:t>
          </a:r>
        </a:p>
      </dgm:t>
    </dgm:pt>
    <dgm:pt modelId="{BEE21DB3-9FEC-4B7C-96EB-CB9B32AE1403}" type="parTrans" cxnId="{1628228B-A527-4F44-B0C2-1C72CE0A6C52}">
      <dgm:prSet/>
      <dgm:spPr/>
      <dgm:t>
        <a:bodyPr/>
        <a:lstStyle/>
        <a:p>
          <a:endParaRPr lang="en-US" sz="1600"/>
        </a:p>
      </dgm:t>
    </dgm:pt>
    <dgm:pt modelId="{00F3E2E3-F664-4866-80FE-9DFC3EA1B52F}" type="sibTrans" cxnId="{1628228B-A527-4F44-B0C2-1C72CE0A6C52}">
      <dgm:prSet custT="1"/>
      <dgm:spPr/>
      <dgm:t>
        <a:bodyPr/>
        <a:lstStyle/>
        <a:p>
          <a:endParaRPr lang="en-US" sz="1600"/>
        </a:p>
      </dgm:t>
    </dgm:pt>
    <dgm:pt modelId="{FD9D2A75-4D28-44B5-AF76-6FB485902D95}">
      <dgm:prSet custT="1"/>
      <dgm:spPr/>
      <dgm:t>
        <a:bodyPr/>
        <a:lstStyle/>
        <a:p>
          <a:pPr algn="ctr">
            <a:defRPr cap="all"/>
          </a:pPr>
          <a:r>
            <a:rPr lang="en-US" sz="1600" dirty="0"/>
            <a:t>New employees unfamiliar with your procedures, worksite, project </a:t>
          </a:r>
        </a:p>
      </dgm:t>
    </dgm:pt>
    <dgm:pt modelId="{5C37836E-7CC1-4EDE-AB2A-80E435ED55C0}" type="parTrans" cxnId="{19B6C3EB-8173-4ED3-BA3D-D1986F2A7D50}">
      <dgm:prSet/>
      <dgm:spPr/>
      <dgm:t>
        <a:bodyPr/>
        <a:lstStyle/>
        <a:p>
          <a:endParaRPr lang="en-US" sz="1600"/>
        </a:p>
      </dgm:t>
    </dgm:pt>
    <dgm:pt modelId="{AB45A589-1C15-4D4F-910C-5AFD4982D491}" type="sibTrans" cxnId="{19B6C3EB-8173-4ED3-BA3D-D1986F2A7D50}">
      <dgm:prSet custT="1"/>
      <dgm:spPr/>
      <dgm:t>
        <a:bodyPr/>
        <a:lstStyle/>
        <a:p>
          <a:endParaRPr lang="en-US" sz="1600"/>
        </a:p>
      </dgm:t>
    </dgm:pt>
    <dgm:pt modelId="{53C1E3D2-9AA5-478F-9715-8CA63B067A2A}" type="pres">
      <dgm:prSet presAssocID="{181B9166-E689-4AC4-8B5E-629077628CAA}" presName="Name0" presStyleCnt="0">
        <dgm:presLayoutVars>
          <dgm:animLvl val="lvl"/>
          <dgm:resizeHandles val="exact"/>
        </dgm:presLayoutVars>
      </dgm:prSet>
      <dgm:spPr/>
    </dgm:pt>
    <dgm:pt modelId="{FD9490E2-2306-45E6-81DE-552470511498}" type="pres">
      <dgm:prSet presAssocID="{51AFFC86-71B4-4F2D-848A-0546314A56D8}" presName="compositeNode" presStyleCnt="0">
        <dgm:presLayoutVars>
          <dgm:bulletEnabled val="1"/>
        </dgm:presLayoutVars>
      </dgm:prSet>
      <dgm:spPr/>
    </dgm:pt>
    <dgm:pt modelId="{B29DDD74-2C4D-44A3-8AA4-4E7BD79BA5A0}" type="pres">
      <dgm:prSet presAssocID="{51AFFC86-71B4-4F2D-848A-0546314A56D8}" presName="bgRect" presStyleLbl="bgAccFollowNode1" presStyleIdx="0" presStyleCnt="5" custLinFactNeighborY="495"/>
      <dgm:spPr/>
    </dgm:pt>
    <dgm:pt modelId="{1351E658-1F5A-4510-BF30-902CBB55844B}" type="pres">
      <dgm:prSet presAssocID="{604F3094-8079-42E0-9B0E-4B9BC6C0665C}" presName="sibTransNodeCircle" presStyleLbl="alignNode1" presStyleIdx="0" presStyleCnt="10">
        <dgm:presLayoutVars>
          <dgm:chMax val="0"/>
          <dgm:bulletEnabled/>
        </dgm:presLayoutVars>
      </dgm:prSet>
      <dgm:spPr/>
    </dgm:pt>
    <dgm:pt modelId="{D9B83356-1FDD-45EF-B51A-78FF6E6FD996}" type="pres">
      <dgm:prSet presAssocID="{51AFFC86-71B4-4F2D-848A-0546314A56D8}" presName="bottomLine" presStyleLbl="alignNode1" presStyleIdx="1" presStyleCnt="10">
        <dgm:presLayoutVars/>
      </dgm:prSet>
      <dgm:spPr/>
    </dgm:pt>
    <dgm:pt modelId="{C68BFACF-F435-4DCC-A1E8-81C120C82AFC}" type="pres">
      <dgm:prSet presAssocID="{51AFFC86-71B4-4F2D-848A-0546314A56D8}" presName="nodeText" presStyleLbl="bgAccFollowNode1" presStyleIdx="0" presStyleCnt="5">
        <dgm:presLayoutVars>
          <dgm:bulletEnabled val="1"/>
        </dgm:presLayoutVars>
      </dgm:prSet>
      <dgm:spPr/>
    </dgm:pt>
    <dgm:pt modelId="{AFD02371-3EB8-408C-9584-AB9E6CBE56ED}" type="pres">
      <dgm:prSet presAssocID="{604F3094-8079-42E0-9B0E-4B9BC6C0665C}" presName="sibTrans" presStyleCnt="0"/>
      <dgm:spPr/>
    </dgm:pt>
    <dgm:pt modelId="{21F69F9E-AEBE-4B65-82F0-15589FC74E6E}" type="pres">
      <dgm:prSet presAssocID="{6DC22080-BDDA-45B7-9948-AC68829BC81E}" presName="compositeNode" presStyleCnt="0">
        <dgm:presLayoutVars>
          <dgm:bulletEnabled val="1"/>
        </dgm:presLayoutVars>
      </dgm:prSet>
      <dgm:spPr/>
    </dgm:pt>
    <dgm:pt modelId="{81608BCD-630D-4B71-8E8F-2A9743EE6A17}" type="pres">
      <dgm:prSet presAssocID="{6DC22080-BDDA-45B7-9948-AC68829BC81E}" presName="bgRect" presStyleLbl="bgAccFollowNode1" presStyleIdx="1" presStyleCnt="5"/>
      <dgm:spPr/>
    </dgm:pt>
    <dgm:pt modelId="{09656DE8-A668-42B8-9228-8D0010467307}" type="pres">
      <dgm:prSet presAssocID="{435717F8-509B-4EA6-A82F-3D8A1288525F}" presName="sibTransNodeCircle" presStyleLbl="alignNode1" presStyleIdx="2" presStyleCnt="10">
        <dgm:presLayoutVars>
          <dgm:chMax val="0"/>
          <dgm:bulletEnabled/>
        </dgm:presLayoutVars>
      </dgm:prSet>
      <dgm:spPr/>
    </dgm:pt>
    <dgm:pt modelId="{AA27DE93-A1E1-4045-95E7-A2AFD89DA6ED}" type="pres">
      <dgm:prSet presAssocID="{6DC22080-BDDA-45B7-9948-AC68829BC81E}" presName="bottomLine" presStyleLbl="alignNode1" presStyleIdx="3" presStyleCnt="10">
        <dgm:presLayoutVars/>
      </dgm:prSet>
      <dgm:spPr/>
    </dgm:pt>
    <dgm:pt modelId="{6FF86AC0-293B-46C1-8D56-8ED8E41F92D1}" type="pres">
      <dgm:prSet presAssocID="{6DC22080-BDDA-45B7-9948-AC68829BC81E}" presName="nodeText" presStyleLbl="bgAccFollowNode1" presStyleIdx="1" presStyleCnt="5">
        <dgm:presLayoutVars>
          <dgm:bulletEnabled val="1"/>
        </dgm:presLayoutVars>
      </dgm:prSet>
      <dgm:spPr/>
    </dgm:pt>
    <dgm:pt modelId="{92D8F3B7-3CE3-462B-BF10-FFD6234A8593}" type="pres">
      <dgm:prSet presAssocID="{435717F8-509B-4EA6-A82F-3D8A1288525F}" presName="sibTrans" presStyleCnt="0"/>
      <dgm:spPr/>
    </dgm:pt>
    <dgm:pt modelId="{76E2F6FF-BAAA-4735-A38E-F3E691D32DC6}" type="pres">
      <dgm:prSet presAssocID="{88B797A6-4F83-4C99-B4A4-C1FBDE7C7D90}" presName="compositeNode" presStyleCnt="0">
        <dgm:presLayoutVars>
          <dgm:bulletEnabled val="1"/>
        </dgm:presLayoutVars>
      </dgm:prSet>
      <dgm:spPr/>
    </dgm:pt>
    <dgm:pt modelId="{825D87CB-3E5E-46E5-94BE-875C620D8FB8}" type="pres">
      <dgm:prSet presAssocID="{88B797A6-4F83-4C99-B4A4-C1FBDE7C7D90}" presName="bgRect" presStyleLbl="bgAccFollowNode1" presStyleIdx="2" presStyleCnt="5"/>
      <dgm:spPr/>
    </dgm:pt>
    <dgm:pt modelId="{4EA8EBA3-5396-4EE7-B63C-4126A7B0CFF3}" type="pres">
      <dgm:prSet presAssocID="{00F3E2E3-F664-4866-80FE-9DFC3EA1B52F}" presName="sibTransNodeCircle" presStyleLbl="alignNode1" presStyleIdx="4" presStyleCnt="10">
        <dgm:presLayoutVars>
          <dgm:chMax val="0"/>
          <dgm:bulletEnabled/>
        </dgm:presLayoutVars>
      </dgm:prSet>
      <dgm:spPr/>
    </dgm:pt>
    <dgm:pt modelId="{8C2DDC3B-5471-4D50-95BD-C46C1CA11700}" type="pres">
      <dgm:prSet presAssocID="{88B797A6-4F83-4C99-B4A4-C1FBDE7C7D90}" presName="bottomLine" presStyleLbl="alignNode1" presStyleIdx="5" presStyleCnt="10">
        <dgm:presLayoutVars/>
      </dgm:prSet>
      <dgm:spPr/>
    </dgm:pt>
    <dgm:pt modelId="{C3992032-86C7-43E5-803D-7E81459C9A8D}" type="pres">
      <dgm:prSet presAssocID="{88B797A6-4F83-4C99-B4A4-C1FBDE7C7D90}" presName="nodeText" presStyleLbl="bgAccFollowNode1" presStyleIdx="2" presStyleCnt="5">
        <dgm:presLayoutVars>
          <dgm:bulletEnabled val="1"/>
        </dgm:presLayoutVars>
      </dgm:prSet>
      <dgm:spPr/>
    </dgm:pt>
    <dgm:pt modelId="{FD073A8C-1D30-4362-A166-F29CD372F2C7}" type="pres">
      <dgm:prSet presAssocID="{00F3E2E3-F664-4866-80FE-9DFC3EA1B52F}" presName="sibTrans" presStyleCnt="0"/>
      <dgm:spPr/>
    </dgm:pt>
    <dgm:pt modelId="{5D398841-C0AC-448A-87ED-031B290EA8D7}" type="pres">
      <dgm:prSet presAssocID="{FD9D2A75-4D28-44B5-AF76-6FB485902D95}" presName="compositeNode" presStyleCnt="0">
        <dgm:presLayoutVars>
          <dgm:bulletEnabled val="1"/>
        </dgm:presLayoutVars>
      </dgm:prSet>
      <dgm:spPr/>
    </dgm:pt>
    <dgm:pt modelId="{30503483-2D94-46BC-A3A0-D925757C4A86}" type="pres">
      <dgm:prSet presAssocID="{FD9D2A75-4D28-44B5-AF76-6FB485902D95}" presName="bgRect" presStyleLbl="bgAccFollowNode1" presStyleIdx="3" presStyleCnt="5"/>
      <dgm:spPr/>
    </dgm:pt>
    <dgm:pt modelId="{D4FB882C-93EE-4FEC-834C-1D237E42BFE0}" type="pres">
      <dgm:prSet presAssocID="{AB45A589-1C15-4D4F-910C-5AFD4982D491}" presName="sibTransNodeCircle" presStyleLbl="alignNode1" presStyleIdx="6" presStyleCnt="10">
        <dgm:presLayoutVars>
          <dgm:chMax val="0"/>
          <dgm:bulletEnabled/>
        </dgm:presLayoutVars>
      </dgm:prSet>
      <dgm:spPr/>
    </dgm:pt>
    <dgm:pt modelId="{A58A4088-06DC-4BC3-B641-51E597BD1AA6}" type="pres">
      <dgm:prSet presAssocID="{FD9D2A75-4D28-44B5-AF76-6FB485902D95}" presName="bottomLine" presStyleLbl="alignNode1" presStyleIdx="7" presStyleCnt="10">
        <dgm:presLayoutVars/>
      </dgm:prSet>
      <dgm:spPr/>
    </dgm:pt>
    <dgm:pt modelId="{406DA78D-81B7-4CCC-ADD2-F05724DB6D40}" type="pres">
      <dgm:prSet presAssocID="{FD9D2A75-4D28-44B5-AF76-6FB485902D95}" presName="nodeText" presStyleLbl="bgAccFollowNode1" presStyleIdx="3" presStyleCnt="5">
        <dgm:presLayoutVars>
          <dgm:bulletEnabled val="1"/>
        </dgm:presLayoutVars>
      </dgm:prSet>
      <dgm:spPr/>
    </dgm:pt>
    <dgm:pt modelId="{26844367-0E8C-4F10-90DF-28BDC058E07F}" type="pres">
      <dgm:prSet presAssocID="{AB45A589-1C15-4D4F-910C-5AFD4982D491}" presName="sibTrans" presStyleCnt="0"/>
      <dgm:spPr/>
    </dgm:pt>
    <dgm:pt modelId="{27E6C4F7-D652-4606-9281-C6309CFFE38B}" type="pres">
      <dgm:prSet presAssocID="{A88F8218-943A-44FA-945A-B2FFCE3F0830}" presName="compositeNode" presStyleCnt="0">
        <dgm:presLayoutVars>
          <dgm:bulletEnabled val="1"/>
        </dgm:presLayoutVars>
      </dgm:prSet>
      <dgm:spPr/>
    </dgm:pt>
    <dgm:pt modelId="{03F4A293-7052-4167-95F2-DCDB819FFA8F}" type="pres">
      <dgm:prSet presAssocID="{A88F8218-943A-44FA-945A-B2FFCE3F0830}" presName="bgRect" presStyleLbl="bgAccFollowNode1" presStyleIdx="4" presStyleCnt="5"/>
      <dgm:spPr/>
    </dgm:pt>
    <dgm:pt modelId="{0260F337-5FF6-4981-BC96-8CE40AE1EA88}" type="pres">
      <dgm:prSet presAssocID="{475549D3-F8FD-4EC2-97AF-3005FAFF559C}" presName="sibTransNodeCircle" presStyleLbl="alignNode1" presStyleIdx="8" presStyleCnt="10">
        <dgm:presLayoutVars>
          <dgm:chMax val="0"/>
          <dgm:bulletEnabled/>
        </dgm:presLayoutVars>
      </dgm:prSet>
      <dgm:spPr/>
    </dgm:pt>
    <dgm:pt modelId="{E8AFE5C9-874F-4CE7-B589-7AD6618FB8DB}" type="pres">
      <dgm:prSet presAssocID="{A88F8218-943A-44FA-945A-B2FFCE3F0830}" presName="bottomLine" presStyleLbl="alignNode1" presStyleIdx="9" presStyleCnt="10">
        <dgm:presLayoutVars/>
      </dgm:prSet>
      <dgm:spPr/>
    </dgm:pt>
    <dgm:pt modelId="{5BED6810-5057-4678-8B15-384B2271CBB2}" type="pres">
      <dgm:prSet presAssocID="{A88F8218-943A-44FA-945A-B2FFCE3F0830}" presName="nodeText" presStyleLbl="bgAccFollowNode1" presStyleIdx="4" presStyleCnt="5">
        <dgm:presLayoutVars>
          <dgm:bulletEnabled val="1"/>
        </dgm:presLayoutVars>
      </dgm:prSet>
      <dgm:spPr/>
    </dgm:pt>
  </dgm:ptLst>
  <dgm:cxnLst>
    <dgm:cxn modelId="{91C37007-E152-4255-BF2E-0F7C403A5594}" type="presOf" srcId="{AB45A589-1C15-4D4F-910C-5AFD4982D491}" destId="{D4FB882C-93EE-4FEC-834C-1D237E42BFE0}" srcOrd="0" destOrd="0" presId="urn:microsoft.com/office/officeart/2016/7/layout/BasicLinearProcessNumbered"/>
    <dgm:cxn modelId="{E17DCA14-B812-4E1E-B4A6-22DBC7ADCC23}" srcId="{181B9166-E689-4AC4-8B5E-629077628CAA}" destId="{6DC22080-BDDA-45B7-9948-AC68829BC81E}" srcOrd="1" destOrd="0" parTransId="{EDD13C61-E1E3-4017-8DD4-51797282779B}" sibTransId="{435717F8-509B-4EA6-A82F-3D8A1288525F}"/>
    <dgm:cxn modelId="{BF013A31-B57B-4528-8027-932C985AD048}" type="presOf" srcId="{88B797A6-4F83-4C99-B4A4-C1FBDE7C7D90}" destId="{825D87CB-3E5E-46E5-94BE-875C620D8FB8}" srcOrd="0" destOrd="0" presId="urn:microsoft.com/office/officeart/2016/7/layout/BasicLinearProcessNumbered"/>
    <dgm:cxn modelId="{06558867-D120-4CD8-A642-85D0323B76BB}" type="presOf" srcId="{A88F8218-943A-44FA-945A-B2FFCE3F0830}" destId="{5BED6810-5057-4678-8B15-384B2271CBB2}" srcOrd="1" destOrd="0" presId="urn:microsoft.com/office/officeart/2016/7/layout/BasicLinearProcessNumbered"/>
    <dgm:cxn modelId="{1AA7A048-9C1A-4918-934B-F66AF67DE0ED}" type="presOf" srcId="{6DC22080-BDDA-45B7-9948-AC68829BC81E}" destId="{81608BCD-630D-4B71-8E8F-2A9743EE6A17}" srcOrd="0" destOrd="0" presId="urn:microsoft.com/office/officeart/2016/7/layout/BasicLinearProcessNumbered"/>
    <dgm:cxn modelId="{52902282-9BFC-43FF-A028-3E96778AD67C}" type="presOf" srcId="{475549D3-F8FD-4EC2-97AF-3005FAFF559C}" destId="{0260F337-5FF6-4981-BC96-8CE40AE1EA88}" srcOrd="0" destOrd="0" presId="urn:microsoft.com/office/officeart/2016/7/layout/BasicLinearProcessNumbered"/>
    <dgm:cxn modelId="{BA91BE88-C70E-4405-B049-2EAEF3684909}" type="presOf" srcId="{6DC22080-BDDA-45B7-9948-AC68829BC81E}" destId="{6FF86AC0-293B-46C1-8D56-8ED8E41F92D1}" srcOrd="1" destOrd="0" presId="urn:microsoft.com/office/officeart/2016/7/layout/BasicLinearProcessNumbered"/>
    <dgm:cxn modelId="{1628228B-A527-4F44-B0C2-1C72CE0A6C52}" srcId="{181B9166-E689-4AC4-8B5E-629077628CAA}" destId="{88B797A6-4F83-4C99-B4A4-C1FBDE7C7D90}" srcOrd="2" destOrd="0" parTransId="{BEE21DB3-9FEC-4B7C-96EB-CB9B32AE1403}" sibTransId="{00F3E2E3-F664-4866-80FE-9DFC3EA1B52F}"/>
    <dgm:cxn modelId="{28A15E8C-EBE4-4468-8793-25A3A3B55960}" type="presOf" srcId="{604F3094-8079-42E0-9B0E-4B9BC6C0665C}" destId="{1351E658-1F5A-4510-BF30-902CBB55844B}" srcOrd="0" destOrd="0" presId="urn:microsoft.com/office/officeart/2016/7/layout/BasicLinearProcessNumbered"/>
    <dgm:cxn modelId="{528DCD91-E07F-4348-AA23-14A5E553DE38}" type="presOf" srcId="{00F3E2E3-F664-4866-80FE-9DFC3EA1B52F}" destId="{4EA8EBA3-5396-4EE7-B63C-4126A7B0CFF3}" srcOrd="0" destOrd="0" presId="urn:microsoft.com/office/officeart/2016/7/layout/BasicLinearProcessNumbered"/>
    <dgm:cxn modelId="{C2D28594-A860-4FAD-B69E-164F5F5DE03B}" type="presOf" srcId="{FD9D2A75-4D28-44B5-AF76-6FB485902D95}" destId="{30503483-2D94-46BC-A3A0-D925757C4A86}" srcOrd="0" destOrd="0" presId="urn:microsoft.com/office/officeart/2016/7/layout/BasicLinearProcessNumbered"/>
    <dgm:cxn modelId="{FB2B2999-43DF-4641-95AA-8836EB9C6F96}" type="presOf" srcId="{435717F8-509B-4EA6-A82F-3D8A1288525F}" destId="{09656DE8-A668-42B8-9228-8D0010467307}" srcOrd="0" destOrd="0" presId="urn:microsoft.com/office/officeart/2016/7/layout/BasicLinearProcessNumbered"/>
    <dgm:cxn modelId="{0DB67BB1-041D-4C94-829C-639925BA83F1}" type="presOf" srcId="{51AFFC86-71B4-4F2D-848A-0546314A56D8}" destId="{C68BFACF-F435-4DCC-A1E8-81C120C82AFC}" srcOrd="1" destOrd="0" presId="urn:microsoft.com/office/officeart/2016/7/layout/BasicLinearProcessNumbered"/>
    <dgm:cxn modelId="{D4E12FB7-954D-4546-A477-50B40DE02A1D}" srcId="{181B9166-E689-4AC4-8B5E-629077628CAA}" destId="{51AFFC86-71B4-4F2D-848A-0546314A56D8}" srcOrd="0" destOrd="0" parTransId="{81EDE0B3-8D67-42D8-9AD0-19101A28E6ED}" sibTransId="{604F3094-8079-42E0-9B0E-4B9BC6C0665C}"/>
    <dgm:cxn modelId="{0AB6E2C5-7F0F-4063-B4C4-D61B32BFCD29}" srcId="{181B9166-E689-4AC4-8B5E-629077628CAA}" destId="{A88F8218-943A-44FA-945A-B2FFCE3F0830}" srcOrd="4" destOrd="0" parTransId="{281696A0-884E-4902-B125-CE5316656B41}" sibTransId="{475549D3-F8FD-4EC2-97AF-3005FAFF559C}"/>
    <dgm:cxn modelId="{8BD392CF-AE23-4D7A-9496-42C04C135153}" type="presOf" srcId="{FD9D2A75-4D28-44B5-AF76-6FB485902D95}" destId="{406DA78D-81B7-4CCC-ADD2-F05724DB6D40}" srcOrd="1" destOrd="0" presId="urn:microsoft.com/office/officeart/2016/7/layout/BasicLinearProcessNumbered"/>
    <dgm:cxn modelId="{19B6C3EB-8173-4ED3-BA3D-D1986F2A7D50}" srcId="{181B9166-E689-4AC4-8B5E-629077628CAA}" destId="{FD9D2A75-4D28-44B5-AF76-6FB485902D95}" srcOrd="3" destOrd="0" parTransId="{5C37836E-7CC1-4EDE-AB2A-80E435ED55C0}" sibTransId="{AB45A589-1C15-4D4F-910C-5AFD4982D491}"/>
    <dgm:cxn modelId="{A1E094EE-0E4B-4F0E-956B-9CCBA5CAB712}" type="presOf" srcId="{A88F8218-943A-44FA-945A-B2FFCE3F0830}" destId="{03F4A293-7052-4167-95F2-DCDB819FFA8F}" srcOrd="0" destOrd="0" presId="urn:microsoft.com/office/officeart/2016/7/layout/BasicLinearProcessNumbered"/>
    <dgm:cxn modelId="{B7AEB0F0-B233-4FB5-AAF6-726DDEE34A6E}" type="presOf" srcId="{51AFFC86-71B4-4F2D-848A-0546314A56D8}" destId="{B29DDD74-2C4D-44A3-8AA4-4E7BD79BA5A0}" srcOrd="0" destOrd="0" presId="urn:microsoft.com/office/officeart/2016/7/layout/BasicLinearProcessNumbered"/>
    <dgm:cxn modelId="{75059FF1-29EF-43E5-BBE4-B18FE7263EE6}" type="presOf" srcId="{88B797A6-4F83-4C99-B4A4-C1FBDE7C7D90}" destId="{C3992032-86C7-43E5-803D-7E81459C9A8D}" srcOrd="1" destOrd="0" presId="urn:microsoft.com/office/officeart/2016/7/layout/BasicLinearProcessNumbered"/>
    <dgm:cxn modelId="{BCF096F9-B157-42F5-9A78-2131DF099C57}" type="presOf" srcId="{181B9166-E689-4AC4-8B5E-629077628CAA}" destId="{53C1E3D2-9AA5-478F-9715-8CA63B067A2A}" srcOrd="0" destOrd="0" presId="urn:microsoft.com/office/officeart/2016/7/layout/BasicLinearProcessNumbered"/>
    <dgm:cxn modelId="{2CAC0078-3E2E-4A9C-8403-1AB6D9AF524E}" type="presParOf" srcId="{53C1E3D2-9AA5-478F-9715-8CA63B067A2A}" destId="{FD9490E2-2306-45E6-81DE-552470511498}" srcOrd="0" destOrd="0" presId="urn:microsoft.com/office/officeart/2016/7/layout/BasicLinearProcessNumbered"/>
    <dgm:cxn modelId="{BC6031CD-CF90-4F4D-A94C-398C59156886}" type="presParOf" srcId="{FD9490E2-2306-45E6-81DE-552470511498}" destId="{B29DDD74-2C4D-44A3-8AA4-4E7BD79BA5A0}" srcOrd="0" destOrd="0" presId="urn:microsoft.com/office/officeart/2016/7/layout/BasicLinearProcessNumbered"/>
    <dgm:cxn modelId="{19F59F4C-35DD-4AC3-AB4F-B513477CFC89}" type="presParOf" srcId="{FD9490E2-2306-45E6-81DE-552470511498}" destId="{1351E658-1F5A-4510-BF30-902CBB55844B}" srcOrd="1" destOrd="0" presId="urn:microsoft.com/office/officeart/2016/7/layout/BasicLinearProcessNumbered"/>
    <dgm:cxn modelId="{83CFA5CF-4AEA-47DD-9DC0-1BC42D578A1C}" type="presParOf" srcId="{FD9490E2-2306-45E6-81DE-552470511498}" destId="{D9B83356-1FDD-45EF-B51A-78FF6E6FD996}" srcOrd="2" destOrd="0" presId="urn:microsoft.com/office/officeart/2016/7/layout/BasicLinearProcessNumbered"/>
    <dgm:cxn modelId="{DBDDF03B-0510-4061-B6C5-8B3936FD1AB6}" type="presParOf" srcId="{FD9490E2-2306-45E6-81DE-552470511498}" destId="{C68BFACF-F435-4DCC-A1E8-81C120C82AFC}" srcOrd="3" destOrd="0" presId="urn:microsoft.com/office/officeart/2016/7/layout/BasicLinearProcessNumbered"/>
    <dgm:cxn modelId="{4DC13C37-724F-4569-A505-B2A6DE10DF62}" type="presParOf" srcId="{53C1E3D2-9AA5-478F-9715-8CA63B067A2A}" destId="{AFD02371-3EB8-408C-9584-AB9E6CBE56ED}" srcOrd="1" destOrd="0" presId="urn:microsoft.com/office/officeart/2016/7/layout/BasicLinearProcessNumbered"/>
    <dgm:cxn modelId="{D3C321D3-6109-4190-9542-EDF6CA1A30D6}" type="presParOf" srcId="{53C1E3D2-9AA5-478F-9715-8CA63B067A2A}" destId="{21F69F9E-AEBE-4B65-82F0-15589FC74E6E}" srcOrd="2" destOrd="0" presId="urn:microsoft.com/office/officeart/2016/7/layout/BasicLinearProcessNumbered"/>
    <dgm:cxn modelId="{5D804584-EBFB-4CDC-9A84-CD0DFF8E8F83}" type="presParOf" srcId="{21F69F9E-AEBE-4B65-82F0-15589FC74E6E}" destId="{81608BCD-630D-4B71-8E8F-2A9743EE6A17}" srcOrd="0" destOrd="0" presId="urn:microsoft.com/office/officeart/2016/7/layout/BasicLinearProcessNumbered"/>
    <dgm:cxn modelId="{B58DE447-C56B-4400-A219-5CA5F9C49D68}" type="presParOf" srcId="{21F69F9E-AEBE-4B65-82F0-15589FC74E6E}" destId="{09656DE8-A668-42B8-9228-8D0010467307}" srcOrd="1" destOrd="0" presId="urn:microsoft.com/office/officeart/2016/7/layout/BasicLinearProcessNumbered"/>
    <dgm:cxn modelId="{A5E8C536-C28C-4974-B57A-60D31B1E688F}" type="presParOf" srcId="{21F69F9E-AEBE-4B65-82F0-15589FC74E6E}" destId="{AA27DE93-A1E1-4045-95E7-A2AFD89DA6ED}" srcOrd="2" destOrd="0" presId="urn:microsoft.com/office/officeart/2016/7/layout/BasicLinearProcessNumbered"/>
    <dgm:cxn modelId="{E2346487-2BC2-4E1F-BCCE-18E3507FB84B}" type="presParOf" srcId="{21F69F9E-AEBE-4B65-82F0-15589FC74E6E}" destId="{6FF86AC0-293B-46C1-8D56-8ED8E41F92D1}" srcOrd="3" destOrd="0" presId="urn:microsoft.com/office/officeart/2016/7/layout/BasicLinearProcessNumbered"/>
    <dgm:cxn modelId="{286A4D8D-1232-4082-8A07-6C0F290654F6}" type="presParOf" srcId="{53C1E3D2-9AA5-478F-9715-8CA63B067A2A}" destId="{92D8F3B7-3CE3-462B-BF10-FFD6234A8593}" srcOrd="3" destOrd="0" presId="urn:microsoft.com/office/officeart/2016/7/layout/BasicLinearProcessNumbered"/>
    <dgm:cxn modelId="{D5B9F1B9-D7CD-4BB2-A4C2-0A584E2B6D68}" type="presParOf" srcId="{53C1E3D2-9AA5-478F-9715-8CA63B067A2A}" destId="{76E2F6FF-BAAA-4735-A38E-F3E691D32DC6}" srcOrd="4" destOrd="0" presId="urn:microsoft.com/office/officeart/2016/7/layout/BasicLinearProcessNumbered"/>
    <dgm:cxn modelId="{8B560B36-2ECE-48BD-8B43-6A001939B9DA}" type="presParOf" srcId="{76E2F6FF-BAAA-4735-A38E-F3E691D32DC6}" destId="{825D87CB-3E5E-46E5-94BE-875C620D8FB8}" srcOrd="0" destOrd="0" presId="urn:microsoft.com/office/officeart/2016/7/layout/BasicLinearProcessNumbered"/>
    <dgm:cxn modelId="{F25F5AAA-5770-4A4E-A2FF-F28440CA1FF5}" type="presParOf" srcId="{76E2F6FF-BAAA-4735-A38E-F3E691D32DC6}" destId="{4EA8EBA3-5396-4EE7-B63C-4126A7B0CFF3}" srcOrd="1" destOrd="0" presId="urn:microsoft.com/office/officeart/2016/7/layout/BasicLinearProcessNumbered"/>
    <dgm:cxn modelId="{53D4E84A-7724-45E8-BB9C-DFB6FBD824AD}" type="presParOf" srcId="{76E2F6FF-BAAA-4735-A38E-F3E691D32DC6}" destId="{8C2DDC3B-5471-4D50-95BD-C46C1CA11700}" srcOrd="2" destOrd="0" presId="urn:microsoft.com/office/officeart/2016/7/layout/BasicLinearProcessNumbered"/>
    <dgm:cxn modelId="{63B222A4-5AE6-471A-A297-CE456016BB00}" type="presParOf" srcId="{76E2F6FF-BAAA-4735-A38E-F3E691D32DC6}" destId="{C3992032-86C7-43E5-803D-7E81459C9A8D}" srcOrd="3" destOrd="0" presId="urn:microsoft.com/office/officeart/2016/7/layout/BasicLinearProcessNumbered"/>
    <dgm:cxn modelId="{ECCC2844-A92E-406C-A8F1-7598DAB5EBAB}" type="presParOf" srcId="{53C1E3D2-9AA5-478F-9715-8CA63B067A2A}" destId="{FD073A8C-1D30-4362-A166-F29CD372F2C7}" srcOrd="5" destOrd="0" presId="urn:microsoft.com/office/officeart/2016/7/layout/BasicLinearProcessNumbered"/>
    <dgm:cxn modelId="{92A1550C-14D6-4174-9144-8191FAD66112}" type="presParOf" srcId="{53C1E3D2-9AA5-478F-9715-8CA63B067A2A}" destId="{5D398841-C0AC-448A-87ED-031B290EA8D7}" srcOrd="6" destOrd="0" presId="urn:microsoft.com/office/officeart/2016/7/layout/BasicLinearProcessNumbered"/>
    <dgm:cxn modelId="{5627F467-4AAE-44AE-867A-5B5784D7357A}" type="presParOf" srcId="{5D398841-C0AC-448A-87ED-031B290EA8D7}" destId="{30503483-2D94-46BC-A3A0-D925757C4A86}" srcOrd="0" destOrd="0" presId="urn:microsoft.com/office/officeart/2016/7/layout/BasicLinearProcessNumbered"/>
    <dgm:cxn modelId="{E4B10B3B-0A93-47E6-BAC2-85DF00A83FFA}" type="presParOf" srcId="{5D398841-C0AC-448A-87ED-031B290EA8D7}" destId="{D4FB882C-93EE-4FEC-834C-1D237E42BFE0}" srcOrd="1" destOrd="0" presId="urn:microsoft.com/office/officeart/2016/7/layout/BasicLinearProcessNumbered"/>
    <dgm:cxn modelId="{4B5C9DDB-EF19-41EA-A93D-9D1089BACE22}" type="presParOf" srcId="{5D398841-C0AC-448A-87ED-031B290EA8D7}" destId="{A58A4088-06DC-4BC3-B641-51E597BD1AA6}" srcOrd="2" destOrd="0" presId="urn:microsoft.com/office/officeart/2016/7/layout/BasicLinearProcessNumbered"/>
    <dgm:cxn modelId="{D90318E0-6AB6-4EBA-B066-2D9DAFDAFDA2}" type="presParOf" srcId="{5D398841-C0AC-448A-87ED-031B290EA8D7}" destId="{406DA78D-81B7-4CCC-ADD2-F05724DB6D40}" srcOrd="3" destOrd="0" presId="urn:microsoft.com/office/officeart/2016/7/layout/BasicLinearProcessNumbered"/>
    <dgm:cxn modelId="{2E256F33-BC40-4114-B11D-72C9D3AD73F9}" type="presParOf" srcId="{53C1E3D2-9AA5-478F-9715-8CA63B067A2A}" destId="{26844367-0E8C-4F10-90DF-28BDC058E07F}" srcOrd="7" destOrd="0" presId="urn:microsoft.com/office/officeart/2016/7/layout/BasicLinearProcessNumbered"/>
    <dgm:cxn modelId="{95635B79-C207-4603-B6E7-14BFF1D6E330}" type="presParOf" srcId="{53C1E3D2-9AA5-478F-9715-8CA63B067A2A}" destId="{27E6C4F7-D652-4606-9281-C6309CFFE38B}" srcOrd="8" destOrd="0" presId="urn:microsoft.com/office/officeart/2016/7/layout/BasicLinearProcessNumbered"/>
    <dgm:cxn modelId="{99E8B567-9B5A-41D5-AB18-7CE83E5B20D6}" type="presParOf" srcId="{27E6C4F7-D652-4606-9281-C6309CFFE38B}" destId="{03F4A293-7052-4167-95F2-DCDB819FFA8F}" srcOrd="0" destOrd="0" presId="urn:microsoft.com/office/officeart/2016/7/layout/BasicLinearProcessNumbered"/>
    <dgm:cxn modelId="{A0A009F9-1CD2-4DA6-B079-E79A9CF193A5}" type="presParOf" srcId="{27E6C4F7-D652-4606-9281-C6309CFFE38B}" destId="{0260F337-5FF6-4981-BC96-8CE40AE1EA88}" srcOrd="1" destOrd="0" presId="urn:microsoft.com/office/officeart/2016/7/layout/BasicLinearProcessNumbered"/>
    <dgm:cxn modelId="{01C275A6-9A63-4DCD-82AF-B9E438CD22F6}" type="presParOf" srcId="{27E6C4F7-D652-4606-9281-C6309CFFE38B}" destId="{E8AFE5C9-874F-4CE7-B589-7AD6618FB8DB}" srcOrd="2" destOrd="0" presId="urn:microsoft.com/office/officeart/2016/7/layout/BasicLinearProcessNumbered"/>
    <dgm:cxn modelId="{63B7EB32-9F48-41C8-8F7E-79864E400F3C}" type="presParOf" srcId="{27E6C4F7-D652-4606-9281-C6309CFFE38B}" destId="{5BED6810-5057-4678-8B15-384B2271CBB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52D64D-A1FF-40B2-957C-D1D447CBCC62}" type="doc">
      <dgm:prSet loTypeId="urn:microsoft.com/office/officeart/2005/8/layout/process5" loCatId="process" qsTypeId="urn:microsoft.com/office/officeart/2005/8/quickstyle/simple4" qsCatId="simple" csTypeId="urn:microsoft.com/office/officeart/2005/8/colors/accent1_2" csCatId="accent1"/>
      <dgm:spPr/>
      <dgm:t>
        <a:bodyPr/>
        <a:lstStyle/>
        <a:p>
          <a:endParaRPr lang="en-US"/>
        </a:p>
      </dgm:t>
    </dgm:pt>
    <dgm:pt modelId="{8C0608E5-BF49-4FAF-A6F0-93563527E51B}">
      <dgm:prSet/>
      <dgm:spPr/>
      <dgm:t>
        <a:bodyPr/>
        <a:lstStyle/>
        <a:p>
          <a:r>
            <a:rPr lang="en-US"/>
            <a:t>Assign a COVID-19 Safety Compliance Officer (SCO)</a:t>
          </a:r>
        </a:p>
      </dgm:t>
    </dgm:pt>
    <dgm:pt modelId="{593057E6-1A6A-41A4-B3A2-829D5972208A}" type="parTrans" cxnId="{F3807F3D-7749-463E-AAFA-D15BE9931578}">
      <dgm:prSet/>
      <dgm:spPr/>
      <dgm:t>
        <a:bodyPr/>
        <a:lstStyle/>
        <a:p>
          <a:endParaRPr lang="en-US"/>
        </a:p>
      </dgm:t>
    </dgm:pt>
    <dgm:pt modelId="{8E2F84D4-2B25-43ED-BE70-1DBEA3E09FFB}" type="sibTrans" cxnId="{F3807F3D-7749-463E-AAFA-D15BE9931578}">
      <dgm:prSet/>
      <dgm:spPr/>
      <dgm:t>
        <a:bodyPr/>
        <a:lstStyle/>
        <a:p>
          <a:endParaRPr lang="en-US"/>
        </a:p>
      </dgm:t>
    </dgm:pt>
    <dgm:pt modelId="{DD1076E5-C421-440F-8947-55B9CAF0D868}">
      <dgm:prSet/>
      <dgm:spPr/>
      <dgm:t>
        <a:bodyPr/>
        <a:lstStyle/>
        <a:p>
          <a:r>
            <a:rPr lang="en-US" b="0" dirty="0"/>
            <a:t>Assign a COVID-19 3</a:t>
          </a:r>
          <a:r>
            <a:rPr lang="en-US" b="0" baseline="30000" dirty="0"/>
            <a:t>rd</a:t>
          </a:r>
          <a:r>
            <a:rPr lang="en-US" b="0" dirty="0"/>
            <a:t> party Job Safety Accountability Supervisor (JSAS)</a:t>
          </a:r>
        </a:p>
      </dgm:t>
    </dgm:pt>
    <dgm:pt modelId="{05A904B3-7238-4E51-B845-C5299D53AE62}" type="parTrans" cxnId="{FD391D04-B1FA-42C3-995B-C186146C1CED}">
      <dgm:prSet/>
      <dgm:spPr/>
      <dgm:t>
        <a:bodyPr/>
        <a:lstStyle/>
        <a:p>
          <a:endParaRPr lang="en-US"/>
        </a:p>
      </dgm:t>
    </dgm:pt>
    <dgm:pt modelId="{ED283668-04A4-44A1-907D-38275C026BB9}" type="sibTrans" cxnId="{FD391D04-B1FA-42C3-995B-C186146C1CED}">
      <dgm:prSet/>
      <dgm:spPr/>
      <dgm:t>
        <a:bodyPr/>
        <a:lstStyle/>
        <a:p>
          <a:endParaRPr lang="en-US"/>
        </a:p>
      </dgm:t>
    </dgm:pt>
    <dgm:pt modelId="{82D487D0-DA67-43C3-AED7-B887F36CE7C9}">
      <dgm:prSet/>
      <dgm:spPr/>
      <dgm:t>
        <a:bodyPr/>
        <a:lstStyle/>
        <a:p>
          <a:r>
            <a:rPr lang="en-US"/>
            <a:t>Develop a site-specific health and safety plan (including a spread reduction plan)</a:t>
          </a:r>
        </a:p>
      </dgm:t>
    </dgm:pt>
    <dgm:pt modelId="{9C42165B-D0DC-4CB4-969F-984E36DCAE30}" type="parTrans" cxnId="{AC8063FA-BAEB-4F06-BEB2-6BF4729228C3}">
      <dgm:prSet/>
      <dgm:spPr/>
      <dgm:t>
        <a:bodyPr/>
        <a:lstStyle/>
        <a:p>
          <a:endParaRPr lang="en-US"/>
        </a:p>
      </dgm:t>
    </dgm:pt>
    <dgm:pt modelId="{16E99959-F57C-4AF6-9FB1-3419F8CC76EB}" type="sibTrans" cxnId="{AC8063FA-BAEB-4F06-BEB2-6BF4729228C3}">
      <dgm:prSet/>
      <dgm:spPr/>
      <dgm:t>
        <a:bodyPr/>
        <a:lstStyle/>
        <a:p>
          <a:endParaRPr lang="en-US"/>
        </a:p>
      </dgm:t>
    </dgm:pt>
    <dgm:pt modelId="{B332A637-BB3D-42EC-B1F4-9DA4A4D34BF3}">
      <dgm:prSet/>
      <dgm:spPr/>
      <dgm:t>
        <a:bodyPr/>
        <a:lstStyle/>
        <a:p>
          <a:r>
            <a:rPr lang="en-US"/>
            <a:t>Provide PPE (gloves, googles, face shields, and face coverings)</a:t>
          </a:r>
        </a:p>
      </dgm:t>
    </dgm:pt>
    <dgm:pt modelId="{3DF37E51-4614-4C28-A592-67AB87DA0397}" type="parTrans" cxnId="{93E7417E-CFE2-4211-B7FB-22836FB532DE}">
      <dgm:prSet/>
      <dgm:spPr/>
      <dgm:t>
        <a:bodyPr/>
        <a:lstStyle/>
        <a:p>
          <a:endParaRPr lang="en-US"/>
        </a:p>
      </dgm:t>
    </dgm:pt>
    <dgm:pt modelId="{DF060344-33E2-4555-99C7-EAF9F2962B2C}" type="sibTrans" cxnId="{93E7417E-CFE2-4211-B7FB-22836FB532DE}">
      <dgm:prSet/>
      <dgm:spPr/>
      <dgm:t>
        <a:bodyPr/>
        <a:lstStyle/>
        <a:p>
          <a:endParaRPr lang="en-US"/>
        </a:p>
      </dgm:t>
    </dgm:pt>
    <dgm:pt modelId="{7439F0A0-3C54-491F-8058-A10E02867822}">
      <dgm:prSet/>
      <dgm:spPr/>
      <dgm:t>
        <a:bodyPr/>
        <a:lstStyle/>
        <a:p>
          <a:r>
            <a:rPr lang="en-US"/>
            <a:t>Implement social distancing requirements (shift staggering, 6ft distance, control “choke points”, etc.)</a:t>
          </a:r>
        </a:p>
      </dgm:t>
    </dgm:pt>
    <dgm:pt modelId="{F483978D-51E6-4A89-88E5-A16CC2DEDC5A}" type="parTrans" cxnId="{C210E8A8-7AE2-4DD9-8290-7EE68C2DE87C}">
      <dgm:prSet/>
      <dgm:spPr/>
      <dgm:t>
        <a:bodyPr/>
        <a:lstStyle/>
        <a:p>
          <a:endParaRPr lang="en-US"/>
        </a:p>
      </dgm:t>
    </dgm:pt>
    <dgm:pt modelId="{BE720B18-4DC7-41E2-AD93-F28FAFEB9AE8}" type="sibTrans" cxnId="{C210E8A8-7AE2-4DD9-8290-7EE68C2DE87C}">
      <dgm:prSet/>
      <dgm:spPr/>
      <dgm:t>
        <a:bodyPr/>
        <a:lstStyle/>
        <a:p>
          <a:endParaRPr lang="en-US"/>
        </a:p>
      </dgm:t>
    </dgm:pt>
    <dgm:pt modelId="{81DEB4C1-C63B-4247-86DB-0478F5DD9AD6}">
      <dgm:prSet/>
      <dgm:spPr/>
      <dgm:t>
        <a:bodyPr/>
        <a:lstStyle/>
        <a:p>
          <a:r>
            <a:rPr lang="en-US"/>
            <a:t>Postings for minimize of spread (handwashing, face touching, etc.)</a:t>
          </a:r>
        </a:p>
      </dgm:t>
    </dgm:pt>
    <dgm:pt modelId="{E138E3AE-60F8-4FF0-902B-732F3939BDCF}" type="parTrans" cxnId="{CB272C04-F5B2-47A9-A0B0-F199AFC8F948}">
      <dgm:prSet/>
      <dgm:spPr/>
      <dgm:t>
        <a:bodyPr/>
        <a:lstStyle/>
        <a:p>
          <a:endParaRPr lang="en-US"/>
        </a:p>
      </dgm:t>
    </dgm:pt>
    <dgm:pt modelId="{54F5B210-4BF9-4A74-B64A-09479EE6E057}" type="sibTrans" cxnId="{CB272C04-F5B2-47A9-A0B0-F199AFC8F948}">
      <dgm:prSet/>
      <dgm:spPr/>
      <dgm:t>
        <a:bodyPr/>
        <a:lstStyle/>
        <a:p>
          <a:endParaRPr lang="en-US"/>
        </a:p>
      </dgm:t>
    </dgm:pt>
    <dgm:pt modelId="{9EA219D8-1B93-4D9A-A163-88E0E00C0095}">
      <dgm:prSet/>
      <dgm:spPr/>
      <dgm:t>
        <a:bodyPr/>
        <a:lstStyle/>
        <a:p>
          <a:r>
            <a:rPr lang="en-US"/>
            <a:t>Cleaning &amp; Sanitization practices</a:t>
          </a:r>
        </a:p>
      </dgm:t>
    </dgm:pt>
    <dgm:pt modelId="{1513B756-D919-483F-9507-384C49444CB0}" type="parTrans" cxnId="{6DAB36F4-B74E-4B2B-A309-60BB39307D8A}">
      <dgm:prSet/>
      <dgm:spPr/>
      <dgm:t>
        <a:bodyPr/>
        <a:lstStyle/>
        <a:p>
          <a:endParaRPr lang="en-US"/>
        </a:p>
      </dgm:t>
    </dgm:pt>
    <dgm:pt modelId="{2C02ACE7-FC12-4332-A3B1-FE4466CBCB07}" type="sibTrans" cxnId="{6DAB36F4-B74E-4B2B-A309-60BB39307D8A}">
      <dgm:prSet/>
      <dgm:spPr/>
      <dgm:t>
        <a:bodyPr/>
        <a:lstStyle/>
        <a:p>
          <a:endParaRPr lang="en-US"/>
        </a:p>
      </dgm:t>
    </dgm:pt>
    <dgm:pt modelId="{BC8ED5BA-DD60-4CCF-BD79-C78739D4419C}">
      <dgm:prSet/>
      <dgm:spPr/>
      <dgm:t>
        <a:bodyPr/>
        <a:lstStyle/>
        <a:p>
          <a:r>
            <a:rPr lang="en-US"/>
            <a:t>Confirmed case individual removal, decontamination protocols and County Public Health Department notification</a:t>
          </a:r>
        </a:p>
      </dgm:t>
    </dgm:pt>
    <dgm:pt modelId="{BC8F68B5-5560-4A53-AC3E-67FD6E3F59A4}" type="parTrans" cxnId="{D1C71760-2C15-4F4D-A797-9A9E5A5B0EC7}">
      <dgm:prSet/>
      <dgm:spPr/>
      <dgm:t>
        <a:bodyPr/>
        <a:lstStyle/>
        <a:p>
          <a:endParaRPr lang="en-US"/>
        </a:p>
      </dgm:t>
    </dgm:pt>
    <dgm:pt modelId="{18D96B6C-4453-4A5E-B6C5-8A34C37F91C6}" type="sibTrans" cxnId="{D1C71760-2C15-4F4D-A797-9A9E5A5B0EC7}">
      <dgm:prSet/>
      <dgm:spPr/>
      <dgm:t>
        <a:bodyPr/>
        <a:lstStyle/>
        <a:p>
          <a:endParaRPr lang="en-US"/>
        </a:p>
      </dgm:t>
    </dgm:pt>
    <dgm:pt modelId="{7AF3894B-D4D4-4728-B4C9-730592044174}" type="pres">
      <dgm:prSet presAssocID="{7952D64D-A1FF-40B2-957C-D1D447CBCC62}" presName="diagram" presStyleCnt="0">
        <dgm:presLayoutVars>
          <dgm:dir/>
          <dgm:resizeHandles val="exact"/>
        </dgm:presLayoutVars>
      </dgm:prSet>
      <dgm:spPr/>
    </dgm:pt>
    <dgm:pt modelId="{39EE5703-9A90-49B9-BCB0-E6B0F0111117}" type="pres">
      <dgm:prSet presAssocID="{8C0608E5-BF49-4FAF-A6F0-93563527E51B}" presName="node" presStyleLbl="node1" presStyleIdx="0" presStyleCnt="8">
        <dgm:presLayoutVars>
          <dgm:bulletEnabled val="1"/>
        </dgm:presLayoutVars>
      </dgm:prSet>
      <dgm:spPr/>
    </dgm:pt>
    <dgm:pt modelId="{24A1BFB2-C1EF-497B-8BFC-8CC2B3CB8959}" type="pres">
      <dgm:prSet presAssocID="{8E2F84D4-2B25-43ED-BE70-1DBEA3E09FFB}" presName="sibTrans" presStyleLbl="sibTrans2D1" presStyleIdx="0" presStyleCnt="7"/>
      <dgm:spPr/>
    </dgm:pt>
    <dgm:pt modelId="{C58322C7-D3EA-4FB1-A5A7-0CBA4BC501BC}" type="pres">
      <dgm:prSet presAssocID="{8E2F84D4-2B25-43ED-BE70-1DBEA3E09FFB}" presName="connectorText" presStyleLbl="sibTrans2D1" presStyleIdx="0" presStyleCnt="7"/>
      <dgm:spPr/>
    </dgm:pt>
    <dgm:pt modelId="{766052AF-1F9C-40F9-9FD5-2171AB62517A}" type="pres">
      <dgm:prSet presAssocID="{DD1076E5-C421-440F-8947-55B9CAF0D868}" presName="node" presStyleLbl="node1" presStyleIdx="1" presStyleCnt="8">
        <dgm:presLayoutVars>
          <dgm:bulletEnabled val="1"/>
        </dgm:presLayoutVars>
      </dgm:prSet>
      <dgm:spPr/>
    </dgm:pt>
    <dgm:pt modelId="{74C70DDD-237D-4050-8462-A994B3BBDD3E}" type="pres">
      <dgm:prSet presAssocID="{ED283668-04A4-44A1-907D-38275C026BB9}" presName="sibTrans" presStyleLbl="sibTrans2D1" presStyleIdx="1" presStyleCnt="7"/>
      <dgm:spPr/>
    </dgm:pt>
    <dgm:pt modelId="{4E29678E-0B26-49A5-A316-325D35381888}" type="pres">
      <dgm:prSet presAssocID="{ED283668-04A4-44A1-907D-38275C026BB9}" presName="connectorText" presStyleLbl="sibTrans2D1" presStyleIdx="1" presStyleCnt="7"/>
      <dgm:spPr/>
    </dgm:pt>
    <dgm:pt modelId="{D07F45F0-DDCA-45CB-8262-B45FF6A031C7}" type="pres">
      <dgm:prSet presAssocID="{82D487D0-DA67-43C3-AED7-B887F36CE7C9}" presName="node" presStyleLbl="node1" presStyleIdx="2" presStyleCnt="8">
        <dgm:presLayoutVars>
          <dgm:bulletEnabled val="1"/>
        </dgm:presLayoutVars>
      </dgm:prSet>
      <dgm:spPr/>
    </dgm:pt>
    <dgm:pt modelId="{AF1E27C7-6135-4FB1-BA94-1C7F849BFE5C}" type="pres">
      <dgm:prSet presAssocID="{16E99959-F57C-4AF6-9FB1-3419F8CC76EB}" presName="sibTrans" presStyleLbl="sibTrans2D1" presStyleIdx="2" presStyleCnt="7"/>
      <dgm:spPr/>
    </dgm:pt>
    <dgm:pt modelId="{8777C013-99DF-472A-A189-834ED273E863}" type="pres">
      <dgm:prSet presAssocID="{16E99959-F57C-4AF6-9FB1-3419F8CC76EB}" presName="connectorText" presStyleLbl="sibTrans2D1" presStyleIdx="2" presStyleCnt="7"/>
      <dgm:spPr/>
    </dgm:pt>
    <dgm:pt modelId="{50609671-B11E-400D-8E84-DF0D5D1CF575}" type="pres">
      <dgm:prSet presAssocID="{B332A637-BB3D-42EC-B1F4-9DA4A4D34BF3}" presName="node" presStyleLbl="node1" presStyleIdx="3" presStyleCnt="8">
        <dgm:presLayoutVars>
          <dgm:bulletEnabled val="1"/>
        </dgm:presLayoutVars>
      </dgm:prSet>
      <dgm:spPr/>
    </dgm:pt>
    <dgm:pt modelId="{367EBE5A-E4DE-4F6E-9538-06CBDB0B88ED}" type="pres">
      <dgm:prSet presAssocID="{DF060344-33E2-4555-99C7-EAF9F2962B2C}" presName="sibTrans" presStyleLbl="sibTrans2D1" presStyleIdx="3" presStyleCnt="7"/>
      <dgm:spPr/>
    </dgm:pt>
    <dgm:pt modelId="{F32AE071-A7B2-40CD-BEE5-63E5E3753F97}" type="pres">
      <dgm:prSet presAssocID="{DF060344-33E2-4555-99C7-EAF9F2962B2C}" presName="connectorText" presStyleLbl="sibTrans2D1" presStyleIdx="3" presStyleCnt="7"/>
      <dgm:spPr/>
    </dgm:pt>
    <dgm:pt modelId="{B730834F-C881-4B30-8367-312976269C17}" type="pres">
      <dgm:prSet presAssocID="{7439F0A0-3C54-491F-8058-A10E02867822}" presName="node" presStyleLbl="node1" presStyleIdx="4" presStyleCnt="8">
        <dgm:presLayoutVars>
          <dgm:bulletEnabled val="1"/>
        </dgm:presLayoutVars>
      </dgm:prSet>
      <dgm:spPr/>
    </dgm:pt>
    <dgm:pt modelId="{9C9E5B03-04BD-47AA-A25E-EF0E97F7A59B}" type="pres">
      <dgm:prSet presAssocID="{BE720B18-4DC7-41E2-AD93-F28FAFEB9AE8}" presName="sibTrans" presStyleLbl="sibTrans2D1" presStyleIdx="4" presStyleCnt="7"/>
      <dgm:spPr/>
    </dgm:pt>
    <dgm:pt modelId="{3DE85DD6-B111-408B-8777-936B30F5025E}" type="pres">
      <dgm:prSet presAssocID="{BE720B18-4DC7-41E2-AD93-F28FAFEB9AE8}" presName="connectorText" presStyleLbl="sibTrans2D1" presStyleIdx="4" presStyleCnt="7"/>
      <dgm:spPr/>
    </dgm:pt>
    <dgm:pt modelId="{D3186C61-3CF4-4FCA-B081-ACEDD0592865}" type="pres">
      <dgm:prSet presAssocID="{81DEB4C1-C63B-4247-86DB-0478F5DD9AD6}" presName="node" presStyleLbl="node1" presStyleIdx="5" presStyleCnt="8">
        <dgm:presLayoutVars>
          <dgm:bulletEnabled val="1"/>
        </dgm:presLayoutVars>
      </dgm:prSet>
      <dgm:spPr/>
    </dgm:pt>
    <dgm:pt modelId="{14266DF1-A62D-4FC6-8E2C-0CA4EF31DA45}" type="pres">
      <dgm:prSet presAssocID="{54F5B210-4BF9-4A74-B64A-09479EE6E057}" presName="sibTrans" presStyleLbl="sibTrans2D1" presStyleIdx="5" presStyleCnt="7"/>
      <dgm:spPr/>
    </dgm:pt>
    <dgm:pt modelId="{DB33F443-E7C6-49EC-8D17-6801E2091B3C}" type="pres">
      <dgm:prSet presAssocID="{54F5B210-4BF9-4A74-B64A-09479EE6E057}" presName="connectorText" presStyleLbl="sibTrans2D1" presStyleIdx="5" presStyleCnt="7"/>
      <dgm:spPr/>
    </dgm:pt>
    <dgm:pt modelId="{D9744C03-E406-4C0C-BE09-83FFEE2B6244}" type="pres">
      <dgm:prSet presAssocID="{9EA219D8-1B93-4D9A-A163-88E0E00C0095}" presName="node" presStyleLbl="node1" presStyleIdx="6" presStyleCnt="8">
        <dgm:presLayoutVars>
          <dgm:bulletEnabled val="1"/>
        </dgm:presLayoutVars>
      </dgm:prSet>
      <dgm:spPr/>
    </dgm:pt>
    <dgm:pt modelId="{C3BE7BE2-885E-43CC-9605-1F66511B5546}" type="pres">
      <dgm:prSet presAssocID="{2C02ACE7-FC12-4332-A3B1-FE4466CBCB07}" presName="sibTrans" presStyleLbl="sibTrans2D1" presStyleIdx="6" presStyleCnt="7"/>
      <dgm:spPr/>
    </dgm:pt>
    <dgm:pt modelId="{8B46F8B1-4B5F-402B-BE3F-9913239DD2D6}" type="pres">
      <dgm:prSet presAssocID="{2C02ACE7-FC12-4332-A3B1-FE4466CBCB07}" presName="connectorText" presStyleLbl="sibTrans2D1" presStyleIdx="6" presStyleCnt="7"/>
      <dgm:spPr/>
    </dgm:pt>
    <dgm:pt modelId="{AFC87520-95D5-45AF-A137-53D42572BDB7}" type="pres">
      <dgm:prSet presAssocID="{BC8ED5BA-DD60-4CCF-BD79-C78739D4419C}" presName="node" presStyleLbl="node1" presStyleIdx="7" presStyleCnt="8">
        <dgm:presLayoutVars>
          <dgm:bulletEnabled val="1"/>
        </dgm:presLayoutVars>
      </dgm:prSet>
      <dgm:spPr/>
    </dgm:pt>
  </dgm:ptLst>
  <dgm:cxnLst>
    <dgm:cxn modelId="{FD391D04-B1FA-42C3-995B-C186146C1CED}" srcId="{7952D64D-A1FF-40B2-957C-D1D447CBCC62}" destId="{DD1076E5-C421-440F-8947-55B9CAF0D868}" srcOrd="1" destOrd="0" parTransId="{05A904B3-7238-4E51-B845-C5299D53AE62}" sibTransId="{ED283668-04A4-44A1-907D-38275C026BB9}"/>
    <dgm:cxn modelId="{CB272C04-F5B2-47A9-A0B0-F199AFC8F948}" srcId="{7952D64D-A1FF-40B2-957C-D1D447CBCC62}" destId="{81DEB4C1-C63B-4247-86DB-0478F5DD9AD6}" srcOrd="5" destOrd="0" parTransId="{E138E3AE-60F8-4FF0-902B-732F3939BDCF}" sibTransId="{54F5B210-4BF9-4A74-B64A-09479EE6E057}"/>
    <dgm:cxn modelId="{CAE40907-05FA-4816-A9AF-1204B6F5C358}" type="presOf" srcId="{54F5B210-4BF9-4A74-B64A-09479EE6E057}" destId="{14266DF1-A62D-4FC6-8E2C-0CA4EF31DA45}" srcOrd="0" destOrd="0" presId="urn:microsoft.com/office/officeart/2005/8/layout/process5"/>
    <dgm:cxn modelId="{27571E07-4A32-4947-8C9A-D9264F9736CA}" type="presOf" srcId="{2C02ACE7-FC12-4332-A3B1-FE4466CBCB07}" destId="{8B46F8B1-4B5F-402B-BE3F-9913239DD2D6}" srcOrd="1" destOrd="0" presId="urn:microsoft.com/office/officeart/2005/8/layout/process5"/>
    <dgm:cxn modelId="{9E4B8408-C1DA-4163-B397-45B30641CC4F}" type="presOf" srcId="{DD1076E5-C421-440F-8947-55B9CAF0D868}" destId="{766052AF-1F9C-40F9-9FD5-2171AB62517A}" srcOrd="0" destOrd="0" presId="urn:microsoft.com/office/officeart/2005/8/layout/process5"/>
    <dgm:cxn modelId="{C2A40509-62C9-4353-865E-348D5A457DFB}" type="presOf" srcId="{BC8ED5BA-DD60-4CCF-BD79-C78739D4419C}" destId="{AFC87520-95D5-45AF-A137-53D42572BDB7}" srcOrd="0" destOrd="0" presId="urn:microsoft.com/office/officeart/2005/8/layout/process5"/>
    <dgm:cxn modelId="{95F30819-B649-4A07-93CC-7CE7E9A81913}" type="presOf" srcId="{BE720B18-4DC7-41E2-AD93-F28FAFEB9AE8}" destId="{3DE85DD6-B111-408B-8777-936B30F5025E}" srcOrd="1" destOrd="0" presId="urn:microsoft.com/office/officeart/2005/8/layout/process5"/>
    <dgm:cxn modelId="{82360028-93CA-4294-A5EC-B245F5211CD9}" type="presOf" srcId="{81DEB4C1-C63B-4247-86DB-0478F5DD9AD6}" destId="{D3186C61-3CF4-4FCA-B081-ACEDD0592865}" srcOrd="0" destOrd="0" presId="urn:microsoft.com/office/officeart/2005/8/layout/process5"/>
    <dgm:cxn modelId="{0F90BB2B-6A0A-4C05-97CE-B3D28B4EC82C}" type="presOf" srcId="{16E99959-F57C-4AF6-9FB1-3419F8CC76EB}" destId="{8777C013-99DF-472A-A189-834ED273E863}" srcOrd="1" destOrd="0" presId="urn:microsoft.com/office/officeart/2005/8/layout/process5"/>
    <dgm:cxn modelId="{DD318B2F-7A0D-4C91-A8BC-11A9F0641C46}" type="presOf" srcId="{DF060344-33E2-4555-99C7-EAF9F2962B2C}" destId="{367EBE5A-E4DE-4F6E-9538-06CBDB0B88ED}" srcOrd="0" destOrd="0" presId="urn:microsoft.com/office/officeart/2005/8/layout/process5"/>
    <dgm:cxn modelId="{2325DF38-5EDD-4BBE-ACA0-C902E004154C}" type="presOf" srcId="{B332A637-BB3D-42EC-B1F4-9DA4A4D34BF3}" destId="{50609671-B11E-400D-8E84-DF0D5D1CF575}" srcOrd="0" destOrd="0" presId="urn:microsoft.com/office/officeart/2005/8/layout/process5"/>
    <dgm:cxn modelId="{F3807F3D-7749-463E-AAFA-D15BE9931578}" srcId="{7952D64D-A1FF-40B2-957C-D1D447CBCC62}" destId="{8C0608E5-BF49-4FAF-A6F0-93563527E51B}" srcOrd="0" destOrd="0" parTransId="{593057E6-1A6A-41A4-B3A2-829D5972208A}" sibTransId="{8E2F84D4-2B25-43ED-BE70-1DBEA3E09FFB}"/>
    <dgm:cxn modelId="{2DA96C40-A324-49C7-B70D-C07BC57D3E29}" type="presOf" srcId="{8E2F84D4-2B25-43ED-BE70-1DBEA3E09FFB}" destId="{24A1BFB2-C1EF-497B-8BFC-8CC2B3CB8959}" srcOrd="0" destOrd="0" presId="urn:microsoft.com/office/officeart/2005/8/layout/process5"/>
    <dgm:cxn modelId="{D1C71760-2C15-4F4D-A797-9A9E5A5B0EC7}" srcId="{7952D64D-A1FF-40B2-957C-D1D447CBCC62}" destId="{BC8ED5BA-DD60-4CCF-BD79-C78739D4419C}" srcOrd="7" destOrd="0" parTransId="{BC8F68B5-5560-4A53-AC3E-67FD6E3F59A4}" sibTransId="{18D96B6C-4453-4A5E-B6C5-8A34C37F91C6}"/>
    <dgm:cxn modelId="{F49DAC60-3AEB-4C63-B4CC-95DBDFBC04F6}" type="presOf" srcId="{8E2F84D4-2B25-43ED-BE70-1DBEA3E09FFB}" destId="{C58322C7-D3EA-4FB1-A5A7-0CBA4BC501BC}" srcOrd="1" destOrd="0" presId="urn:microsoft.com/office/officeart/2005/8/layout/process5"/>
    <dgm:cxn modelId="{8EACF761-E3D0-4329-94FA-2A9B37488D7F}" type="presOf" srcId="{7952D64D-A1FF-40B2-957C-D1D447CBCC62}" destId="{7AF3894B-D4D4-4728-B4C9-730592044174}" srcOrd="0" destOrd="0" presId="urn:microsoft.com/office/officeart/2005/8/layout/process5"/>
    <dgm:cxn modelId="{05B6A042-D734-4E0C-B750-4D4B7637D397}" type="presOf" srcId="{DF060344-33E2-4555-99C7-EAF9F2962B2C}" destId="{F32AE071-A7B2-40CD-BEE5-63E5E3753F97}" srcOrd="1" destOrd="0" presId="urn:microsoft.com/office/officeart/2005/8/layout/process5"/>
    <dgm:cxn modelId="{DBEFAF4A-8CF4-47FC-9901-F8FECD8EDD07}" type="presOf" srcId="{16E99959-F57C-4AF6-9FB1-3419F8CC76EB}" destId="{AF1E27C7-6135-4FB1-BA94-1C7F849BFE5C}" srcOrd="0" destOrd="0" presId="urn:microsoft.com/office/officeart/2005/8/layout/process5"/>
    <dgm:cxn modelId="{D6DABB58-4180-4B70-804C-FBC5B2B60375}" type="presOf" srcId="{9EA219D8-1B93-4D9A-A163-88E0E00C0095}" destId="{D9744C03-E406-4C0C-BE09-83FFEE2B6244}" srcOrd="0" destOrd="0" presId="urn:microsoft.com/office/officeart/2005/8/layout/process5"/>
    <dgm:cxn modelId="{06E8207A-2CD8-456F-BC15-4A2E4C5669E3}" type="presOf" srcId="{BE720B18-4DC7-41E2-AD93-F28FAFEB9AE8}" destId="{9C9E5B03-04BD-47AA-A25E-EF0E97F7A59B}" srcOrd="0" destOrd="0" presId="urn:microsoft.com/office/officeart/2005/8/layout/process5"/>
    <dgm:cxn modelId="{93E7417E-CFE2-4211-B7FB-22836FB532DE}" srcId="{7952D64D-A1FF-40B2-957C-D1D447CBCC62}" destId="{B332A637-BB3D-42EC-B1F4-9DA4A4D34BF3}" srcOrd="3" destOrd="0" parTransId="{3DF37E51-4614-4C28-A592-67AB87DA0397}" sibTransId="{DF060344-33E2-4555-99C7-EAF9F2962B2C}"/>
    <dgm:cxn modelId="{139F9288-1722-4CF6-86CE-4DEA913E2F56}" type="presOf" srcId="{ED283668-04A4-44A1-907D-38275C026BB9}" destId="{4E29678E-0B26-49A5-A316-325D35381888}" srcOrd="1" destOrd="0" presId="urn:microsoft.com/office/officeart/2005/8/layout/process5"/>
    <dgm:cxn modelId="{1D68BAA4-8F97-48BA-AEED-399C1A015794}" type="presOf" srcId="{54F5B210-4BF9-4A74-B64A-09479EE6E057}" destId="{DB33F443-E7C6-49EC-8D17-6801E2091B3C}" srcOrd="1" destOrd="0" presId="urn:microsoft.com/office/officeart/2005/8/layout/process5"/>
    <dgm:cxn modelId="{C210E8A8-7AE2-4DD9-8290-7EE68C2DE87C}" srcId="{7952D64D-A1FF-40B2-957C-D1D447CBCC62}" destId="{7439F0A0-3C54-491F-8058-A10E02867822}" srcOrd="4" destOrd="0" parTransId="{F483978D-51E6-4A89-88E5-A16CC2DEDC5A}" sibTransId="{BE720B18-4DC7-41E2-AD93-F28FAFEB9AE8}"/>
    <dgm:cxn modelId="{24E271AA-354F-481F-9536-30F9F3399637}" type="presOf" srcId="{8C0608E5-BF49-4FAF-A6F0-93563527E51B}" destId="{39EE5703-9A90-49B9-BCB0-E6B0F0111117}" srcOrd="0" destOrd="0" presId="urn:microsoft.com/office/officeart/2005/8/layout/process5"/>
    <dgm:cxn modelId="{3BEDCDB8-34DE-4AFC-9468-AAB3228DFBE6}" type="presOf" srcId="{82D487D0-DA67-43C3-AED7-B887F36CE7C9}" destId="{D07F45F0-DDCA-45CB-8262-B45FF6A031C7}" srcOrd="0" destOrd="0" presId="urn:microsoft.com/office/officeart/2005/8/layout/process5"/>
    <dgm:cxn modelId="{5358E5BB-E775-4210-87E3-4D0897003AAE}" type="presOf" srcId="{2C02ACE7-FC12-4332-A3B1-FE4466CBCB07}" destId="{C3BE7BE2-885E-43CC-9605-1F66511B5546}" srcOrd="0" destOrd="0" presId="urn:microsoft.com/office/officeart/2005/8/layout/process5"/>
    <dgm:cxn modelId="{A6123DF1-855D-4055-A5F0-EFED9CC400B6}" type="presOf" srcId="{7439F0A0-3C54-491F-8058-A10E02867822}" destId="{B730834F-C881-4B30-8367-312976269C17}" srcOrd="0" destOrd="0" presId="urn:microsoft.com/office/officeart/2005/8/layout/process5"/>
    <dgm:cxn modelId="{6DAB36F4-B74E-4B2B-A309-60BB39307D8A}" srcId="{7952D64D-A1FF-40B2-957C-D1D447CBCC62}" destId="{9EA219D8-1B93-4D9A-A163-88E0E00C0095}" srcOrd="6" destOrd="0" parTransId="{1513B756-D919-483F-9507-384C49444CB0}" sibTransId="{2C02ACE7-FC12-4332-A3B1-FE4466CBCB07}"/>
    <dgm:cxn modelId="{54341CF7-95DC-488B-8A6F-B7D547F2F23D}" type="presOf" srcId="{ED283668-04A4-44A1-907D-38275C026BB9}" destId="{74C70DDD-237D-4050-8462-A994B3BBDD3E}" srcOrd="0" destOrd="0" presId="urn:microsoft.com/office/officeart/2005/8/layout/process5"/>
    <dgm:cxn modelId="{AC8063FA-BAEB-4F06-BEB2-6BF4729228C3}" srcId="{7952D64D-A1FF-40B2-957C-D1D447CBCC62}" destId="{82D487D0-DA67-43C3-AED7-B887F36CE7C9}" srcOrd="2" destOrd="0" parTransId="{9C42165B-D0DC-4CB4-969F-984E36DCAE30}" sibTransId="{16E99959-F57C-4AF6-9FB1-3419F8CC76EB}"/>
    <dgm:cxn modelId="{873C8A6C-E44B-4ACD-94EA-3CE9058B8351}" type="presParOf" srcId="{7AF3894B-D4D4-4728-B4C9-730592044174}" destId="{39EE5703-9A90-49B9-BCB0-E6B0F0111117}" srcOrd="0" destOrd="0" presId="urn:microsoft.com/office/officeart/2005/8/layout/process5"/>
    <dgm:cxn modelId="{514BCB75-F558-488D-98C1-E09119DA8089}" type="presParOf" srcId="{7AF3894B-D4D4-4728-B4C9-730592044174}" destId="{24A1BFB2-C1EF-497B-8BFC-8CC2B3CB8959}" srcOrd="1" destOrd="0" presId="urn:microsoft.com/office/officeart/2005/8/layout/process5"/>
    <dgm:cxn modelId="{09F7ED48-CD0E-4C8D-9C96-075311D7F5C8}" type="presParOf" srcId="{24A1BFB2-C1EF-497B-8BFC-8CC2B3CB8959}" destId="{C58322C7-D3EA-4FB1-A5A7-0CBA4BC501BC}" srcOrd="0" destOrd="0" presId="urn:microsoft.com/office/officeart/2005/8/layout/process5"/>
    <dgm:cxn modelId="{ABB84DC8-761C-41FB-8759-E81F83E761C3}" type="presParOf" srcId="{7AF3894B-D4D4-4728-B4C9-730592044174}" destId="{766052AF-1F9C-40F9-9FD5-2171AB62517A}" srcOrd="2" destOrd="0" presId="urn:microsoft.com/office/officeart/2005/8/layout/process5"/>
    <dgm:cxn modelId="{0CEBDD93-E91D-4DF8-8EE0-FA20776DDDA8}" type="presParOf" srcId="{7AF3894B-D4D4-4728-B4C9-730592044174}" destId="{74C70DDD-237D-4050-8462-A994B3BBDD3E}" srcOrd="3" destOrd="0" presId="urn:microsoft.com/office/officeart/2005/8/layout/process5"/>
    <dgm:cxn modelId="{C50C0FA6-983E-41B4-9A76-6F4A01712E35}" type="presParOf" srcId="{74C70DDD-237D-4050-8462-A994B3BBDD3E}" destId="{4E29678E-0B26-49A5-A316-325D35381888}" srcOrd="0" destOrd="0" presId="urn:microsoft.com/office/officeart/2005/8/layout/process5"/>
    <dgm:cxn modelId="{59063A7F-8D35-4078-9686-19F7C8DCFE7E}" type="presParOf" srcId="{7AF3894B-D4D4-4728-B4C9-730592044174}" destId="{D07F45F0-DDCA-45CB-8262-B45FF6A031C7}" srcOrd="4" destOrd="0" presId="urn:microsoft.com/office/officeart/2005/8/layout/process5"/>
    <dgm:cxn modelId="{F1654B6B-AC15-4A01-B18C-2B142994AD24}" type="presParOf" srcId="{7AF3894B-D4D4-4728-B4C9-730592044174}" destId="{AF1E27C7-6135-4FB1-BA94-1C7F849BFE5C}" srcOrd="5" destOrd="0" presId="urn:microsoft.com/office/officeart/2005/8/layout/process5"/>
    <dgm:cxn modelId="{749A8619-379D-4C8D-B9A9-BE8192733675}" type="presParOf" srcId="{AF1E27C7-6135-4FB1-BA94-1C7F849BFE5C}" destId="{8777C013-99DF-472A-A189-834ED273E863}" srcOrd="0" destOrd="0" presId="urn:microsoft.com/office/officeart/2005/8/layout/process5"/>
    <dgm:cxn modelId="{18BD2482-7A9D-4D8A-A224-669E044F851D}" type="presParOf" srcId="{7AF3894B-D4D4-4728-B4C9-730592044174}" destId="{50609671-B11E-400D-8E84-DF0D5D1CF575}" srcOrd="6" destOrd="0" presId="urn:microsoft.com/office/officeart/2005/8/layout/process5"/>
    <dgm:cxn modelId="{DD1D04BC-B262-4321-BF4D-1ECBFA750753}" type="presParOf" srcId="{7AF3894B-D4D4-4728-B4C9-730592044174}" destId="{367EBE5A-E4DE-4F6E-9538-06CBDB0B88ED}" srcOrd="7" destOrd="0" presId="urn:microsoft.com/office/officeart/2005/8/layout/process5"/>
    <dgm:cxn modelId="{F185B417-2B3D-4D38-B251-BC4405C61039}" type="presParOf" srcId="{367EBE5A-E4DE-4F6E-9538-06CBDB0B88ED}" destId="{F32AE071-A7B2-40CD-BEE5-63E5E3753F97}" srcOrd="0" destOrd="0" presId="urn:microsoft.com/office/officeart/2005/8/layout/process5"/>
    <dgm:cxn modelId="{87E36BA4-9318-41FB-9292-33DCE95DA2D0}" type="presParOf" srcId="{7AF3894B-D4D4-4728-B4C9-730592044174}" destId="{B730834F-C881-4B30-8367-312976269C17}" srcOrd="8" destOrd="0" presId="urn:microsoft.com/office/officeart/2005/8/layout/process5"/>
    <dgm:cxn modelId="{4BDD7AD6-ECAD-4556-B307-59C2928A4394}" type="presParOf" srcId="{7AF3894B-D4D4-4728-B4C9-730592044174}" destId="{9C9E5B03-04BD-47AA-A25E-EF0E97F7A59B}" srcOrd="9" destOrd="0" presId="urn:microsoft.com/office/officeart/2005/8/layout/process5"/>
    <dgm:cxn modelId="{9AC76396-37A9-4BB2-BECB-BAB6D03F176C}" type="presParOf" srcId="{9C9E5B03-04BD-47AA-A25E-EF0E97F7A59B}" destId="{3DE85DD6-B111-408B-8777-936B30F5025E}" srcOrd="0" destOrd="0" presId="urn:microsoft.com/office/officeart/2005/8/layout/process5"/>
    <dgm:cxn modelId="{D05228F6-8690-4E52-8038-BA6932294831}" type="presParOf" srcId="{7AF3894B-D4D4-4728-B4C9-730592044174}" destId="{D3186C61-3CF4-4FCA-B081-ACEDD0592865}" srcOrd="10" destOrd="0" presId="urn:microsoft.com/office/officeart/2005/8/layout/process5"/>
    <dgm:cxn modelId="{14906BB8-9068-4D6A-85C9-5410744C2720}" type="presParOf" srcId="{7AF3894B-D4D4-4728-B4C9-730592044174}" destId="{14266DF1-A62D-4FC6-8E2C-0CA4EF31DA45}" srcOrd="11" destOrd="0" presId="urn:microsoft.com/office/officeart/2005/8/layout/process5"/>
    <dgm:cxn modelId="{3BFA5BDA-917F-481A-B81B-8C5A54DC9CE2}" type="presParOf" srcId="{14266DF1-A62D-4FC6-8E2C-0CA4EF31DA45}" destId="{DB33F443-E7C6-49EC-8D17-6801E2091B3C}" srcOrd="0" destOrd="0" presId="urn:microsoft.com/office/officeart/2005/8/layout/process5"/>
    <dgm:cxn modelId="{CAB43C10-68B9-41F4-B44A-BC8E0159A392}" type="presParOf" srcId="{7AF3894B-D4D4-4728-B4C9-730592044174}" destId="{D9744C03-E406-4C0C-BE09-83FFEE2B6244}" srcOrd="12" destOrd="0" presId="urn:microsoft.com/office/officeart/2005/8/layout/process5"/>
    <dgm:cxn modelId="{D05A1CCB-7D3E-46D5-B71F-9B730FA2F646}" type="presParOf" srcId="{7AF3894B-D4D4-4728-B4C9-730592044174}" destId="{C3BE7BE2-885E-43CC-9605-1F66511B5546}" srcOrd="13" destOrd="0" presId="urn:microsoft.com/office/officeart/2005/8/layout/process5"/>
    <dgm:cxn modelId="{4ED3120A-B977-47FB-B029-B5C3712AAF1A}" type="presParOf" srcId="{C3BE7BE2-885E-43CC-9605-1F66511B5546}" destId="{8B46F8B1-4B5F-402B-BE3F-9913239DD2D6}" srcOrd="0" destOrd="0" presId="urn:microsoft.com/office/officeart/2005/8/layout/process5"/>
    <dgm:cxn modelId="{C2AAAAD6-108D-4320-9D16-7227D8F27159}" type="presParOf" srcId="{7AF3894B-D4D4-4728-B4C9-730592044174}" destId="{AFC87520-95D5-45AF-A137-53D42572BDB7}"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7A6FA83-4A56-4F5B-BC9C-62C62125FE00}"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83998D07-EF54-44E9-85EB-60C7371DE950}">
      <dgm:prSet/>
      <dgm:spPr/>
      <dgm:t>
        <a:bodyPr/>
        <a:lstStyle/>
        <a:p>
          <a:pPr>
            <a:lnSpc>
              <a:spcPct val="100000"/>
            </a:lnSpc>
          </a:pPr>
          <a:r>
            <a:rPr lang="en-US" dirty="0"/>
            <a:t>Leaving the safety of home</a:t>
          </a:r>
        </a:p>
      </dgm:t>
    </dgm:pt>
    <dgm:pt modelId="{880C4777-B9FD-465D-8B6D-0589EC6B98CD}" type="parTrans" cxnId="{512063A7-D051-4F1D-8467-9BFC12E816F8}">
      <dgm:prSet/>
      <dgm:spPr/>
      <dgm:t>
        <a:bodyPr/>
        <a:lstStyle/>
        <a:p>
          <a:endParaRPr lang="en-US"/>
        </a:p>
      </dgm:t>
    </dgm:pt>
    <dgm:pt modelId="{97450192-F372-4177-A614-690126FE0AE7}" type="sibTrans" cxnId="{512063A7-D051-4F1D-8467-9BFC12E816F8}">
      <dgm:prSet/>
      <dgm:spPr/>
      <dgm:t>
        <a:bodyPr/>
        <a:lstStyle/>
        <a:p>
          <a:endParaRPr lang="en-US"/>
        </a:p>
      </dgm:t>
    </dgm:pt>
    <dgm:pt modelId="{1995DDCB-7596-420C-9B01-E9CD2A4B9FFA}">
      <dgm:prSet/>
      <dgm:spPr/>
      <dgm:t>
        <a:bodyPr/>
        <a:lstStyle/>
        <a:p>
          <a:pPr>
            <a:lnSpc>
              <a:spcPct val="100000"/>
            </a:lnSpc>
          </a:pPr>
          <a:r>
            <a:rPr lang="en-US" dirty="0"/>
            <a:t>Overcoming anxiousness and depression from SIP</a:t>
          </a:r>
        </a:p>
      </dgm:t>
    </dgm:pt>
    <dgm:pt modelId="{CBBCB514-9533-4D76-A031-F67C49B538DD}" type="parTrans" cxnId="{5FB43CDF-CE65-4577-AB9E-9E30A01AFF03}">
      <dgm:prSet/>
      <dgm:spPr/>
      <dgm:t>
        <a:bodyPr/>
        <a:lstStyle/>
        <a:p>
          <a:endParaRPr lang="en-US"/>
        </a:p>
      </dgm:t>
    </dgm:pt>
    <dgm:pt modelId="{6AD6C361-8116-476A-9BFD-ADCE627C264B}" type="sibTrans" cxnId="{5FB43CDF-CE65-4577-AB9E-9E30A01AFF03}">
      <dgm:prSet/>
      <dgm:spPr/>
      <dgm:t>
        <a:bodyPr/>
        <a:lstStyle/>
        <a:p>
          <a:endParaRPr lang="en-US"/>
        </a:p>
      </dgm:t>
    </dgm:pt>
    <dgm:pt modelId="{72514CDC-EC41-4F14-9D01-549DD3A21063}">
      <dgm:prSet/>
      <dgm:spPr/>
      <dgm:t>
        <a:bodyPr/>
        <a:lstStyle/>
        <a:p>
          <a:pPr>
            <a:lnSpc>
              <a:spcPct val="100000"/>
            </a:lnSpc>
          </a:pPr>
          <a:r>
            <a:rPr lang="en-US"/>
            <a:t>Mental reconditioning of work disciplines</a:t>
          </a:r>
        </a:p>
      </dgm:t>
    </dgm:pt>
    <dgm:pt modelId="{5003A723-AD4C-4D52-9D67-FE8AAE809510}" type="parTrans" cxnId="{E73D41F6-75F5-4438-B31C-4AF51A5FEBFC}">
      <dgm:prSet/>
      <dgm:spPr/>
      <dgm:t>
        <a:bodyPr/>
        <a:lstStyle/>
        <a:p>
          <a:endParaRPr lang="en-US"/>
        </a:p>
      </dgm:t>
    </dgm:pt>
    <dgm:pt modelId="{A0F2EBEB-1A44-4BE7-A29C-280BAF0F6BCC}" type="sibTrans" cxnId="{E73D41F6-75F5-4438-B31C-4AF51A5FEBFC}">
      <dgm:prSet/>
      <dgm:spPr/>
      <dgm:t>
        <a:bodyPr/>
        <a:lstStyle/>
        <a:p>
          <a:endParaRPr lang="en-US"/>
        </a:p>
      </dgm:t>
    </dgm:pt>
    <dgm:pt modelId="{AC20983F-44EB-45F9-8C82-C9D238DB4E04}">
      <dgm:prSet/>
      <dgm:spPr/>
      <dgm:t>
        <a:bodyPr/>
        <a:lstStyle/>
        <a:p>
          <a:pPr>
            <a:lnSpc>
              <a:spcPct val="100000"/>
            </a:lnSpc>
          </a:pPr>
          <a:r>
            <a:rPr lang="en-US"/>
            <a:t>Retraining of the mind and body</a:t>
          </a:r>
        </a:p>
      </dgm:t>
    </dgm:pt>
    <dgm:pt modelId="{32B6BB81-75FF-46A0-B6CC-454C5ACA87C5}" type="parTrans" cxnId="{936B31F7-B55C-43DD-AB3E-2272F873F74B}">
      <dgm:prSet/>
      <dgm:spPr/>
      <dgm:t>
        <a:bodyPr/>
        <a:lstStyle/>
        <a:p>
          <a:endParaRPr lang="en-US"/>
        </a:p>
      </dgm:t>
    </dgm:pt>
    <dgm:pt modelId="{56F3FC96-6900-40DF-BB7C-14DEC30397A3}" type="sibTrans" cxnId="{936B31F7-B55C-43DD-AB3E-2272F873F74B}">
      <dgm:prSet/>
      <dgm:spPr/>
      <dgm:t>
        <a:bodyPr/>
        <a:lstStyle/>
        <a:p>
          <a:endParaRPr lang="en-US"/>
        </a:p>
      </dgm:t>
    </dgm:pt>
    <dgm:pt modelId="{6DEAB316-E055-4F1C-AE15-7998CC4655E1}" type="pres">
      <dgm:prSet presAssocID="{57A6FA83-4A56-4F5B-BC9C-62C62125FE00}" presName="root" presStyleCnt="0">
        <dgm:presLayoutVars>
          <dgm:dir/>
          <dgm:resizeHandles val="exact"/>
        </dgm:presLayoutVars>
      </dgm:prSet>
      <dgm:spPr/>
    </dgm:pt>
    <dgm:pt modelId="{FD3060AA-F3FE-442B-BFC3-882D1E23829A}" type="pres">
      <dgm:prSet presAssocID="{83998D07-EF54-44E9-85EB-60C7371DE950}" presName="compNode" presStyleCnt="0"/>
      <dgm:spPr/>
    </dgm:pt>
    <dgm:pt modelId="{DAB40510-D1AA-4250-A3DF-07950D06008D}" type="pres">
      <dgm:prSet presAssocID="{83998D07-EF54-44E9-85EB-60C7371DE95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6910B5C2-FB75-4011-8F61-5D7741A7530F}" type="pres">
      <dgm:prSet presAssocID="{83998D07-EF54-44E9-85EB-60C7371DE950}" presName="spaceRect" presStyleCnt="0"/>
      <dgm:spPr/>
    </dgm:pt>
    <dgm:pt modelId="{D549613D-0C1D-49EA-BA5D-886B376D163C}" type="pres">
      <dgm:prSet presAssocID="{83998D07-EF54-44E9-85EB-60C7371DE950}" presName="textRect" presStyleLbl="revTx" presStyleIdx="0" presStyleCnt="4">
        <dgm:presLayoutVars>
          <dgm:chMax val="1"/>
          <dgm:chPref val="1"/>
        </dgm:presLayoutVars>
      </dgm:prSet>
      <dgm:spPr/>
    </dgm:pt>
    <dgm:pt modelId="{51BB9CC5-B431-4344-A024-B2C80C8E7BF9}" type="pres">
      <dgm:prSet presAssocID="{97450192-F372-4177-A614-690126FE0AE7}" presName="sibTrans" presStyleCnt="0"/>
      <dgm:spPr/>
    </dgm:pt>
    <dgm:pt modelId="{53EA5C70-6908-4AEB-99AA-B9BFD2A66955}" type="pres">
      <dgm:prSet presAssocID="{1995DDCB-7596-420C-9B01-E9CD2A4B9FFA}" presName="compNode" presStyleCnt="0"/>
      <dgm:spPr/>
    </dgm:pt>
    <dgm:pt modelId="{D4A62731-FBC9-4614-96C5-74668F9EAF64}" type="pres">
      <dgm:prSet presAssocID="{1995DDCB-7596-420C-9B01-E9CD2A4B9FFA}"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orried face with no fill"/>
        </a:ext>
      </dgm:extLst>
    </dgm:pt>
    <dgm:pt modelId="{C336FB3B-BD67-4CED-8F77-1355DAB4E875}" type="pres">
      <dgm:prSet presAssocID="{1995DDCB-7596-420C-9B01-E9CD2A4B9FFA}" presName="spaceRect" presStyleCnt="0"/>
      <dgm:spPr/>
    </dgm:pt>
    <dgm:pt modelId="{543192D6-12F5-4E64-8780-FEC6DE4BF00F}" type="pres">
      <dgm:prSet presAssocID="{1995DDCB-7596-420C-9B01-E9CD2A4B9FFA}" presName="textRect" presStyleLbl="revTx" presStyleIdx="1" presStyleCnt="4">
        <dgm:presLayoutVars>
          <dgm:chMax val="1"/>
          <dgm:chPref val="1"/>
        </dgm:presLayoutVars>
      </dgm:prSet>
      <dgm:spPr/>
    </dgm:pt>
    <dgm:pt modelId="{148274EE-59C2-4BFD-9EC5-D9F6AC2B9DAB}" type="pres">
      <dgm:prSet presAssocID="{6AD6C361-8116-476A-9BFD-ADCE627C264B}" presName="sibTrans" presStyleCnt="0"/>
      <dgm:spPr/>
    </dgm:pt>
    <dgm:pt modelId="{CCC0F6A6-2261-4CB4-B1A0-A78F402796EB}" type="pres">
      <dgm:prSet presAssocID="{72514CDC-EC41-4F14-9D01-549DD3A21063}" presName="compNode" presStyleCnt="0"/>
      <dgm:spPr/>
    </dgm:pt>
    <dgm:pt modelId="{015FB026-C280-4815-AEA4-B3E2D059F3D8}" type="pres">
      <dgm:prSet presAssocID="{72514CDC-EC41-4F14-9D01-549DD3A2106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 sign"/>
        </a:ext>
      </dgm:extLst>
    </dgm:pt>
    <dgm:pt modelId="{91C32F12-1F7C-438D-8CE4-254AAAA4A83A}" type="pres">
      <dgm:prSet presAssocID="{72514CDC-EC41-4F14-9D01-549DD3A21063}" presName="spaceRect" presStyleCnt="0"/>
      <dgm:spPr/>
    </dgm:pt>
    <dgm:pt modelId="{2F98A30F-F706-487E-8C62-6C4B9B0A1A24}" type="pres">
      <dgm:prSet presAssocID="{72514CDC-EC41-4F14-9D01-549DD3A21063}" presName="textRect" presStyleLbl="revTx" presStyleIdx="2" presStyleCnt="4">
        <dgm:presLayoutVars>
          <dgm:chMax val="1"/>
          <dgm:chPref val="1"/>
        </dgm:presLayoutVars>
      </dgm:prSet>
      <dgm:spPr/>
    </dgm:pt>
    <dgm:pt modelId="{B45F8543-3EC3-42AF-81D4-31D4BD067D1D}" type="pres">
      <dgm:prSet presAssocID="{A0F2EBEB-1A44-4BE7-A29C-280BAF0F6BCC}" presName="sibTrans" presStyleCnt="0"/>
      <dgm:spPr/>
    </dgm:pt>
    <dgm:pt modelId="{63C9486A-E8BB-4F24-B845-EF717D724BFE}" type="pres">
      <dgm:prSet presAssocID="{AC20983F-44EB-45F9-8C82-C9D238DB4E04}" presName="compNode" presStyleCnt="0"/>
      <dgm:spPr/>
    </dgm:pt>
    <dgm:pt modelId="{4BD86CD6-347F-45CE-9AC2-2704E92775F3}" type="pres">
      <dgm:prSet presAssocID="{AC20983F-44EB-45F9-8C82-C9D238DB4E0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a:ext>
      </dgm:extLst>
    </dgm:pt>
    <dgm:pt modelId="{80B1A36B-C650-44E9-B67B-73A6E4C58C3B}" type="pres">
      <dgm:prSet presAssocID="{AC20983F-44EB-45F9-8C82-C9D238DB4E04}" presName="spaceRect" presStyleCnt="0"/>
      <dgm:spPr/>
    </dgm:pt>
    <dgm:pt modelId="{CF87AF9F-A5DC-4B10-A288-D89FECD5D704}" type="pres">
      <dgm:prSet presAssocID="{AC20983F-44EB-45F9-8C82-C9D238DB4E04}" presName="textRect" presStyleLbl="revTx" presStyleIdx="3" presStyleCnt="4">
        <dgm:presLayoutVars>
          <dgm:chMax val="1"/>
          <dgm:chPref val="1"/>
        </dgm:presLayoutVars>
      </dgm:prSet>
      <dgm:spPr/>
    </dgm:pt>
  </dgm:ptLst>
  <dgm:cxnLst>
    <dgm:cxn modelId="{034C4220-DF8D-4B27-95BB-44BD6040B410}" type="presOf" srcId="{72514CDC-EC41-4F14-9D01-549DD3A21063}" destId="{2F98A30F-F706-487E-8C62-6C4B9B0A1A24}" srcOrd="0" destOrd="0" presId="urn:microsoft.com/office/officeart/2018/2/layout/IconLabelList"/>
    <dgm:cxn modelId="{EC5D5D8D-6164-467A-B34D-0A41015CB2F5}" type="presOf" srcId="{83998D07-EF54-44E9-85EB-60C7371DE950}" destId="{D549613D-0C1D-49EA-BA5D-886B376D163C}" srcOrd="0" destOrd="0" presId="urn:microsoft.com/office/officeart/2018/2/layout/IconLabelList"/>
    <dgm:cxn modelId="{43949FA2-99AA-4CD0-BD90-B44F4EF653E5}" type="presOf" srcId="{57A6FA83-4A56-4F5B-BC9C-62C62125FE00}" destId="{6DEAB316-E055-4F1C-AE15-7998CC4655E1}" srcOrd="0" destOrd="0" presId="urn:microsoft.com/office/officeart/2018/2/layout/IconLabelList"/>
    <dgm:cxn modelId="{512063A7-D051-4F1D-8467-9BFC12E816F8}" srcId="{57A6FA83-4A56-4F5B-BC9C-62C62125FE00}" destId="{83998D07-EF54-44E9-85EB-60C7371DE950}" srcOrd="0" destOrd="0" parTransId="{880C4777-B9FD-465D-8B6D-0589EC6B98CD}" sibTransId="{97450192-F372-4177-A614-690126FE0AE7}"/>
    <dgm:cxn modelId="{7B1E31CB-A9C0-4E71-849E-53918AC89A5B}" type="presOf" srcId="{1995DDCB-7596-420C-9B01-E9CD2A4B9FFA}" destId="{543192D6-12F5-4E64-8780-FEC6DE4BF00F}" srcOrd="0" destOrd="0" presId="urn:microsoft.com/office/officeart/2018/2/layout/IconLabelList"/>
    <dgm:cxn modelId="{5FB43CDF-CE65-4577-AB9E-9E30A01AFF03}" srcId="{57A6FA83-4A56-4F5B-BC9C-62C62125FE00}" destId="{1995DDCB-7596-420C-9B01-E9CD2A4B9FFA}" srcOrd="1" destOrd="0" parTransId="{CBBCB514-9533-4D76-A031-F67C49B538DD}" sibTransId="{6AD6C361-8116-476A-9BFD-ADCE627C264B}"/>
    <dgm:cxn modelId="{A86BCEE3-0DEA-48F1-BEAF-AB77E275B6BD}" type="presOf" srcId="{AC20983F-44EB-45F9-8C82-C9D238DB4E04}" destId="{CF87AF9F-A5DC-4B10-A288-D89FECD5D704}" srcOrd="0" destOrd="0" presId="urn:microsoft.com/office/officeart/2018/2/layout/IconLabelList"/>
    <dgm:cxn modelId="{E73D41F6-75F5-4438-B31C-4AF51A5FEBFC}" srcId="{57A6FA83-4A56-4F5B-BC9C-62C62125FE00}" destId="{72514CDC-EC41-4F14-9D01-549DD3A21063}" srcOrd="2" destOrd="0" parTransId="{5003A723-AD4C-4D52-9D67-FE8AAE809510}" sibTransId="{A0F2EBEB-1A44-4BE7-A29C-280BAF0F6BCC}"/>
    <dgm:cxn modelId="{936B31F7-B55C-43DD-AB3E-2272F873F74B}" srcId="{57A6FA83-4A56-4F5B-BC9C-62C62125FE00}" destId="{AC20983F-44EB-45F9-8C82-C9D238DB4E04}" srcOrd="3" destOrd="0" parTransId="{32B6BB81-75FF-46A0-B6CC-454C5ACA87C5}" sibTransId="{56F3FC96-6900-40DF-BB7C-14DEC30397A3}"/>
    <dgm:cxn modelId="{673EE290-B8DB-4396-BD88-7D76FC9CB144}" type="presParOf" srcId="{6DEAB316-E055-4F1C-AE15-7998CC4655E1}" destId="{FD3060AA-F3FE-442B-BFC3-882D1E23829A}" srcOrd="0" destOrd="0" presId="urn:microsoft.com/office/officeart/2018/2/layout/IconLabelList"/>
    <dgm:cxn modelId="{89E69525-9DDD-4300-9BAF-0AF55F2376C5}" type="presParOf" srcId="{FD3060AA-F3FE-442B-BFC3-882D1E23829A}" destId="{DAB40510-D1AA-4250-A3DF-07950D06008D}" srcOrd="0" destOrd="0" presId="urn:microsoft.com/office/officeart/2018/2/layout/IconLabelList"/>
    <dgm:cxn modelId="{4CE943A1-6CC3-437C-A1DE-777AAD2CE771}" type="presParOf" srcId="{FD3060AA-F3FE-442B-BFC3-882D1E23829A}" destId="{6910B5C2-FB75-4011-8F61-5D7741A7530F}" srcOrd="1" destOrd="0" presId="urn:microsoft.com/office/officeart/2018/2/layout/IconLabelList"/>
    <dgm:cxn modelId="{4F73BD2A-353F-4DF0-A54D-F077A5B01F94}" type="presParOf" srcId="{FD3060AA-F3FE-442B-BFC3-882D1E23829A}" destId="{D549613D-0C1D-49EA-BA5D-886B376D163C}" srcOrd="2" destOrd="0" presId="urn:microsoft.com/office/officeart/2018/2/layout/IconLabelList"/>
    <dgm:cxn modelId="{B8D99784-2FB4-4340-9B08-250992629287}" type="presParOf" srcId="{6DEAB316-E055-4F1C-AE15-7998CC4655E1}" destId="{51BB9CC5-B431-4344-A024-B2C80C8E7BF9}" srcOrd="1" destOrd="0" presId="urn:microsoft.com/office/officeart/2018/2/layout/IconLabelList"/>
    <dgm:cxn modelId="{7DC5C031-65A6-42E4-9EA5-ED886B2DB676}" type="presParOf" srcId="{6DEAB316-E055-4F1C-AE15-7998CC4655E1}" destId="{53EA5C70-6908-4AEB-99AA-B9BFD2A66955}" srcOrd="2" destOrd="0" presId="urn:microsoft.com/office/officeart/2018/2/layout/IconLabelList"/>
    <dgm:cxn modelId="{6720FCED-9D73-4C29-986D-5B1EE21B1EF4}" type="presParOf" srcId="{53EA5C70-6908-4AEB-99AA-B9BFD2A66955}" destId="{D4A62731-FBC9-4614-96C5-74668F9EAF64}" srcOrd="0" destOrd="0" presId="urn:microsoft.com/office/officeart/2018/2/layout/IconLabelList"/>
    <dgm:cxn modelId="{A7B5DA64-C8DD-4196-B63E-582007469E9F}" type="presParOf" srcId="{53EA5C70-6908-4AEB-99AA-B9BFD2A66955}" destId="{C336FB3B-BD67-4CED-8F77-1355DAB4E875}" srcOrd="1" destOrd="0" presId="urn:microsoft.com/office/officeart/2018/2/layout/IconLabelList"/>
    <dgm:cxn modelId="{9091C9D2-4C43-4A2C-886B-CCB792D26A02}" type="presParOf" srcId="{53EA5C70-6908-4AEB-99AA-B9BFD2A66955}" destId="{543192D6-12F5-4E64-8780-FEC6DE4BF00F}" srcOrd="2" destOrd="0" presId="urn:microsoft.com/office/officeart/2018/2/layout/IconLabelList"/>
    <dgm:cxn modelId="{8D065F1B-3DD9-4FCA-9075-88BC5F3E2144}" type="presParOf" srcId="{6DEAB316-E055-4F1C-AE15-7998CC4655E1}" destId="{148274EE-59C2-4BFD-9EC5-D9F6AC2B9DAB}" srcOrd="3" destOrd="0" presId="urn:microsoft.com/office/officeart/2018/2/layout/IconLabelList"/>
    <dgm:cxn modelId="{44D93075-FBAD-4A94-A76C-59853156AF14}" type="presParOf" srcId="{6DEAB316-E055-4F1C-AE15-7998CC4655E1}" destId="{CCC0F6A6-2261-4CB4-B1A0-A78F402796EB}" srcOrd="4" destOrd="0" presId="urn:microsoft.com/office/officeart/2018/2/layout/IconLabelList"/>
    <dgm:cxn modelId="{DF218CE0-A225-4A4D-B49C-BD9CBB61ABD4}" type="presParOf" srcId="{CCC0F6A6-2261-4CB4-B1A0-A78F402796EB}" destId="{015FB026-C280-4815-AEA4-B3E2D059F3D8}" srcOrd="0" destOrd="0" presId="urn:microsoft.com/office/officeart/2018/2/layout/IconLabelList"/>
    <dgm:cxn modelId="{A0FF0184-1E6E-4885-AEB6-73528A60C954}" type="presParOf" srcId="{CCC0F6A6-2261-4CB4-B1A0-A78F402796EB}" destId="{91C32F12-1F7C-438D-8CE4-254AAAA4A83A}" srcOrd="1" destOrd="0" presId="urn:microsoft.com/office/officeart/2018/2/layout/IconLabelList"/>
    <dgm:cxn modelId="{1BDD8837-B3BF-41CA-BC45-E679D927AC08}" type="presParOf" srcId="{CCC0F6A6-2261-4CB4-B1A0-A78F402796EB}" destId="{2F98A30F-F706-487E-8C62-6C4B9B0A1A24}" srcOrd="2" destOrd="0" presId="urn:microsoft.com/office/officeart/2018/2/layout/IconLabelList"/>
    <dgm:cxn modelId="{FC2764B3-FB95-4C06-87EB-2062A7B2AB15}" type="presParOf" srcId="{6DEAB316-E055-4F1C-AE15-7998CC4655E1}" destId="{B45F8543-3EC3-42AF-81D4-31D4BD067D1D}" srcOrd="5" destOrd="0" presId="urn:microsoft.com/office/officeart/2018/2/layout/IconLabelList"/>
    <dgm:cxn modelId="{A243B352-AA2C-4964-B0D5-6AE9BFF741C6}" type="presParOf" srcId="{6DEAB316-E055-4F1C-AE15-7998CC4655E1}" destId="{63C9486A-E8BB-4F24-B845-EF717D724BFE}" srcOrd="6" destOrd="0" presId="urn:microsoft.com/office/officeart/2018/2/layout/IconLabelList"/>
    <dgm:cxn modelId="{8B1DB598-20A6-4DBD-85D1-F9161388F383}" type="presParOf" srcId="{63C9486A-E8BB-4F24-B845-EF717D724BFE}" destId="{4BD86CD6-347F-45CE-9AC2-2704E92775F3}" srcOrd="0" destOrd="0" presId="urn:microsoft.com/office/officeart/2018/2/layout/IconLabelList"/>
    <dgm:cxn modelId="{4E3714B5-0702-4A81-AB2E-B75AF6522FEA}" type="presParOf" srcId="{63C9486A-E8BB-4F24-B845-EF717D724BFE}" destId="{80B1A36B-C650-44E9-B67B-73A6E4C58C3B}" srcOrd="1" destOrd="0" presId="urn:microsoft.com/office/officeart/2018/2/layout/IconLabelList"/>
    <dgm:cxn modelId="{A315546E-87AD-4A59-9761-D815A30C6528}" type="presParOf" srcId="{63C9486A-E8BB-4F24-B845-EF717D724BFE}" destId="{CF87AF9F-A5DC-4B10-A288-D89FECD5D704}"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1AAEE0-4677-45DE-860C-B8DE2ADC7116}" type="doc">
      <dgm:prSet loTypeId="urn:microsoft.com/office/officeart/2018/2/layout/IconLabelList" loCatId="icon" qsTypeId="urn:microsoft.com/office/officeart/2005/8/quickstyle/simple1" qsCatId="simple" csTypeId="urn:microsoft.com/office/officeart/2005/8/colors/accent6_2" csCatId="accent6" phldr="1"/>
      <dgm:spPr/>
      <dgm:t>
        <a:bodyPr/>
        <a:lstStyle/>
        <a:p>
          <a:endParaRPr lang="en-US"/>
        </a:p>
      </dgm:t>
    </dgm:pt>
    <dgm:pt modelId="{1E7FACBA-1A2D-4810-BF89-CDF4CFC609F0}">
      <dgm:prSet custT="1"/>
      <dgm:spPr/>
      <dgm:t>
        <a:bodyPr/>
        <a:lstStyle/>
        <a:p>
          <a:pPr>
            <a:lnSpc>
              <a:spcPct val="100000"/>
            </a:lnSpc>
          </a:pPr>
          <a:r>
            <a:rPr lang="en-US" sz="2000" b="1" dirty="0"/>
            <a:t>Business </a:t>
          </a:r>
          <a:br>
            <a:rPr lang="en-US" sz="2000" b="1" dirty="0"/>
          </a:br>
          <a:r>
            <a:rPr lang="en-US" sz="2000" b="1" dirty="0"/>
            <a:t>Re-Entry </a:t>
          </a:r>
          <a:br>
            <a:rPr lang="en-US" sz="2000" b="1" dirty="0"/>
          </a:br>
          <a:r>
            <a:rPr lang="en-US" sz="2000" b="1" dirty="0"/>
            <a:t>Checklist</a:t>
          </a:r>
        </a:p>
      </dgm:t>
    </dgm:pt>
    <dgm:pt modelId="{DF7759E3-F7C2-43DB-8EA0-0BA213157128}" type="parTrans" cxnId="{406DE0C1-B855-48BF-91A1-EE08E3E9EA05}">
      <dgm:prSet/>
      <dgm:spPr/>
      <dgm:t>
        <a:bodyPr/>
        <a:lstStyle/>
        <a:p>
          <a:endParaRPr lang="en-US" sz="2000" b="1"/>
        </a:p>
      </dgm:t>
    </dgm:pt>
    <dgm:pt modelId="{3417C4B0-FFC6-44A4-B144-924C9A1A93FB}" type="sibTrans" cxnId="{406DE0C1-B855-48BF-91A1-EE08E3E9EA05}">
      <dgm:prSet/>
      <dgm:spPr/>
      <dgm:t>
        <a:bodyPr/>
        <a:lstStyle/>
        <a:p>
          <a:endParaRPr lang="en-US" sz="2000" b="1"/>
        </a:p>
      </dgm:t>
    </dgm:pt>
    <dgm:pt modelId="{8533489C-C06E-46C9-B5E3-0C7CF3DF365E}">
      <dgm:prSet custT="1"/>
      <dgm:spPr/>
      <dgm:t>
        <a:bodyPr/>
        <a:lstStyle/>
        <a:p>
          <a:pPr>
            <a:lnSpc>
              <a:spcPct val="100000"/>
            </a:lnSpc>
          </a:pPr>
          <a:r>
            <a:rPr lang="en-US" sz="2000" b="1" dirty="0"/>
            <a:t>Exposure Control Plan </a:t>
          </a:r>
        </a:p>
      </dgm:t>
    </dgm:pt>
    <dgm:pt modelId="{F071069C-CCB7-4F4A-85F0-A2EC17B23A58}" type="parTrans" cxnId="{47A527AF-C3A9-4913-852E-5ED3BF61097C}">
      <dgm:prSet/>
      <dgm:spPr/>
      <dgm:t>
        <a:bodyPr/>
        <a:lstStyle/>
        <a:p>
          <a:endParaRPr lang="en-US" sz="2000" b="1"/>
        </a:p>
      </dgm:t>
    </dgm:pt>
    <dgm:pt modelId="{BF5D87DA-33E6-404D-9760-F1406F4CDD45}" type="sibTrans" cxnId="{47A527AF-C3A9-4913-852E-5ED3BF61097C}">
      <dgm:prSet/>
      <dgm:spPr/>
      <dgm:t>
        <a:bodyPr/>
        <a:lstStyle/>
        <a:p>
          <a:endParaRPr lang="en-US" sz="2000" b="1"/>
        </a:p>
      </dgm:t>
    </dgm:pt>
    <dgm:pt modelId="{F644AA8D-C3D4-4F9D-BEF6-042B397C8FAE}">
      <dgm:prSet custT="1"/>
      <dgm:spPr/>
      <dgm:t>
        <a:bodyPr/>
        <a:lstStyle/>
        <a:p>
          <a:pPr>
            <a:lnSpc>
              <a:spcPct val="100000"/>
            </a:lnSpc>
          </a:pPr>
          <a:r>
            <a:rPr lang="en-US" sz="2000" b="1" dirty="0"/>
            <a:t>Worksite Cleaning Protocols </a:t>
          </a:r>
        </a:p>
      </dgm:t>
    </dgm:pt>
    <dgm:pt modelId="{41F14920-58B9-4CD3-BF41-EA357BCF52B4}" type="parTrans" cxnId="{9ABFA629-DE70-4465-8745-C0E130B5AE08}">
      <dgm:prSet/>
      <dgm:spPr/>
      <dgm:t>
        <a:bodyPr/>
        <a:lstStyle/>
        <a:p>
          <a:endParaRPr lang="en-US" sz="2000" b="1"/>
        </a:p>
      </dgm:t>
    </dgm:pt>
    <dgm:pt modelId="{03509EA7-4C4F-4752-B0E4-A7310C589FED}" type="sibTrans" cxnId="{9ABFA629-DE70-4465-8745-C0E130B5AE08}">
      <dgm:prSet/>
      <dgm:spPr/>
      <dgm:t>
        <a:bodyPr/>
        <a:lstStyle/>
        <a:p>
          <a:endParaRPr lang="en-US" sz="2000" b="1"/>
        </a:p>
      </dgm:t>
    </dgm:pt>
    <dgm:pt modelId="{8F718286-4BFD-48FE-9C11-CA4D44F70F49}">
      <dgm:prSet custT="1"/>
      <dgm:spPr/>
      <dgm:t>
        <a:bodyPr/>
        <a:lstStyle/>
        <a:p>
          <a:pPr>
            <a:lnSpc>
              <a:spcPct val="100000"/>
            </a:lnSpc>
          </a:pPr>
          <a:r>
            <a:rPr lang="en-US" sz="2000" b="1" dirty="0"/>
            <a:t>Social Distancing Protocols</a:t>
          </a:r>
        </a:p>
      </dgm:t>
    </dgm:pt>
    <dgm:pt modelId="{D838E9FB-E7A4-416F-BC25-416DDE9304E9}" type="parTrans" cxnId="{56262806-2CE4-4F17-8496-0F9CF200D097}">
      <dgm:prSet/>
      <dgm:spPr/>
      <dgm:t>
        <a:bodyPr/>
        <a:lstStyle/>
        <a:p>
          <a:endParaRPr lang="en-US" sz="2000" b="1"/>
        </a:p>
      </dgm:t>
    </dgm:pt>
    <dgm:pt modelId="{FFDD9A95-08C7-41BD-AFA4-9861F0B90506}" type="sibTrans" cxnId="{56262806-2CE4-4F17-8496-0F9CF200D097}">
      <dgm:prSet/>
      <dgm:spPr/>
      <dgm:t>
        <a:bodyPr/>
        <a:lstStyle/>
        <a:p>
          <a:endParaRPr lang="en-US" sz="2000" b="1"/>
        </a:p>
      </dgm:t>
    </dgm:pt>
    <dgm:pt modelId="{E34933CA-904F-453E-A4B4-BF5C1FF43CAB}">
      <dgm:prSet custT="1"/>
      <dgm:spPr/>
      <dgm:t>
        <a:bodyPr/>
        <a:lstStyle/>
        <a:p>
          <a:pPr>
            <a:lnSpc>
              <a:spcPct val="100000"/>
            </a:lnSpc>
          </a:pPr>
          <a:r>
            <a:rPr lang="en-US" sz="2000" b="1" dirty="0"/>
            <a:t>Worksite Controls </a:t>
          </a:r>
          <a:r>
            <a:rPr lang="en-US" sz="1600" b="0" dirty="0"/>
            <a:t>(Engineering, Administrative)</a:t>
          </a:r>
        </a:p>
      </dgm:t>
    </dgm:pt>
    <dgm:pt modelId="{4FA1E498-F421-4AB1-8CE4-E0565746B6C8}" type="parTrans" cxnId="{76654522-62BC-4FB4-911E-62D50E85AB98}">
      <dgm:prSet/>
      <dgm:spPr/>
      <dgm:t>
        <a:bodyPr/>
        <a:lstStyle/>
        <a:p>
          <a:endParaRPr lang="en-US" sz="2000" b="1"/>
        </a:p>
      </dgm:t>
    </dgm:pt>
    <dgm:pt modelId="{E9D7A28A-AF06-49A8-B5CD-B58A431287BF}" type="sibTrans" cxnId="{76654522-62BC-4FB4-911E-62D50E85AB98}">
      <dgm:prSet/>
      <dgm:spPr/>
      <dgm:t>
        <a:bodyPr/>
        <a:lstStyle/>
        <a:p>
          <a:endParaRPr lang="en-US" sz="2000" b="1"/>
        </a:p>
      </dgm:t>
    </dgm:pt>
    <dgm:pt modelId="{A08ECD5B-35A9-42CC-8F50-8C97A3CFF9E1}">
      <dgm:prSet custT="1"/>
      <dgm:spPr/>
      <dgm:t>
        <a:bodyPr/>
        <a:lstStyle/>
        <a:p>
          <a:pPr>
            <a:lnSpc>
              <a:spcPct val="100000"/>
            </a:lnSpc>
          </a:pPr>
          <a:r>
            <a:rPr lang="en-US" sz="2000" b="1" kern="1200" dirty="0"/>
            <a:t>Re-Opening Strategy </a:t>
          </a:r>
          <a:br>
            <a:rPr lang="en-US" sz="2000" b="1" kern="1200" dirty="0"/>
          </a:br>
          <a:r>
            <a:rPr lang="en-US" sz="1600" b="0" kern="1200" dirty="0">
              <a:solidFill>
                <a:prstClr val="black">
                  <a:hueOff val="0"/>
                  <a:satOff val="0"/>
                  <a:lumOff val="0"/>
                  <a:alphaOff val="0"/>
                </a:prstClr>
              </a:solidFill>
              <a:latin typeface="Calibri" panose="020F0502020204030204"/>
              <a:ea typeface="+mn-ea"/>
              <a:cs typeface="+mn-cs"/>
            </a:rPr>
            <a:t>(6 points)</a:t>
          </a:r>
        </a:p>
      </dgm:t>
    </dgm:pt>
    <dgm:pt modelId="{2A249F69-230E-4EC3-8E0C-F58F20E36531}" type="parTrans" cxnId="{FB2F60C6-350D-445B-95A9-22B6D595601F}">
      <dgm:prSet/>
      <dgm:spPr/>
      <dgm:t>
        <a:bodyPr/>
        <a:lstStyle/>
        <a:p>
          <a:endParaRPr lang="en-US" sz="2000" b="1"/>
        </a:p>
      </dgm:t>
    </dgm:pt>
    <dgm:pt modelId="{40ABB0A1-396D-47A2-979F-83BF3EF31E65}" type="sibTrans" cxnId="{FB2F60C6-350D-445B-95A9-22B6D595601F}">
      <dgm:prSet/>
      <dgm:spPr/>
      <dgm:t>
        <a:bodyPr/>
        <a:lstStyle/>
        <a:p>
          <a:endParaRPr lang="en-US" sz="2000" b="1"/>
        </a:p>
      </dgm:t>
    </dgm:pt>
    <dgm:pt modelId="{907DF4B7-A51E-4E06-B0E8-1F4199E63D12}" type="pres">
      <dgm:prSet presAssocID="{581AAEE0-4677-45DE-860C-B8DE2ADC7116}" presName="root" presStyleCnt="0">
        <dgm:presLayoutVars>
          <dgm:dir/>
          <dgm:resizeHandles val="exact"/>
        </dgm:presLayoutVars>
      </dgm:prSet>
      <dgm:spPr/>
    </dgm:pt>
    <dgm:pt modelId="{317FDE98-93B7-414F-BF55-A4463B0791DB}" type="pres">
      <dgm:prSet presAssocID="{1E7FACBA-1A2D-4810-BF89-CDF4CFC609F0}" presName="compNode" presStyleCnt="0"/>
      <dgm:spPr/>
    </dgm:pt>
    <dgm:pt modelId="{BB7B6DD8-2389-4019-8228-99F31692F3F0}" type="pres">
      <dgm:prSet presAssocID="{1E7FACBA-1A2D-4810-BF89-CDF4CFC609F0}" presName="iconRect" presStyleLbl="node1" presStyleIdx="0" presStyleCnt="6" custScaleX="139662" custScaleY="1429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 List"/>
        </a:ext>
      </dgm:extLst>
    </dgm:pt>
    <dgm:pt modelId="{F28D56FC-061C-4152-B7F8-FD72E48FB1B2}" type="pres">
      <dgm:prSet presAssocID="{1E7FACBA-1A2D-4810-BF89-CDF4CFC609F0}" presName="spaceRect" presStyleCnt="0"/>
      <dgm:spPr/>
    </dgm:pt>
    <dgm:pt modelId="{60239FD7-0748-4D25-A1EC-59CD73E04EB2}" type="pres">
      <dgm:prSet presAssocID="{1E7FACBA-1A2D-4810-BF89-CDF4CFC609F0}" presName="textRect" presStyleLbl="revTx" presStyleIdx="0" presStyleCnt="6">
        <dgm:presLayoutVars>
          <dgm:chMax val="1"/>
          <dgm:chPref val="1"/>
        </dgm:presLayoutVars>
      </dgm:prSet>
      <dgm:spPr/>
    </dgm:pt>
    <dgm:pt modelId="{9FA25AF6-5048-423F-B697-391A310B9E82}" type="pres">
      <dgm:prSet presAssocID="{3417C4B0-FFC6-44A4-B144-924C9A1A93FB}" presName="sibTrans" presStyleCnt="0"/>
      <dgm:spPr/>
    </dgm:pt>
    <dgm:pt modelId="{2A1AA1E2-11F5-4ADB-A9AF-394898E7F8D3}" type="pres">
      <dgm:prSet presAssocID="{8533489C-C06E-46C9-B5E3-0C7CF3DF365E}" presName="compNode" presStyleCnt="0"/>
      <dgm:spPr/>
    </dgm:pt>
    <dgm:pt modelId="{4E4D5928-B264-40B0-83D8-A5A32477BCF4}" type="pres">
      <dgm:prSet presAssocID="{8533489C-C06E-46C9-B5E3-0C7CF3DF365E}" presName="iconRect" presStyleLbl="node1" presStyleIdx="1" presStyleCnt="6" custScaleX="146068" custScaleY="158619"/>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ybook"/>
        </a:ext>
      </dgm:extLst>
    </dgm:pt>
    <dgm:pt modelId="{C18B74A2-CAB6-4857-8988-09F9AF0808DE}" type="pres">
      <dgm:prSet presAssocID="{8533489C-C06E-46C9-B5E3-0C7CF3DF365E}" presName="spaceRect" presStyleCnt="0"/>
      <dgm:spPr/>
    </dgm:pt>
    <dgm:pt modelId="{DCBE171C-C92D-41E3-8C49-3FBC6613AA83}" type="pres">
      <dgm:prSet presAssocID="{8533489C-C06E-46C9-B5E3-0C7CF3DF365E}" presName="textRect" presStyleLbl="revTx" presStyleIdx="1" presStyleCnt="6">
        <dgm:presLayoutVars>
          <dgm:chMax val="1"/>
          <dgm:chPref val="1"/>
        </dgm:presLayoutVars>
      </dgm:prSet>
      <dgm:spPr/>
    </dgm:pt>
    <dgm:pt modelId="{D670860F-92DD-4E5A-B8FC-B477A0C96320}" type="pres">
      <dgm:prSet presAssocID="{BF5D87DA-33E6-404D-9760-F1406F4CDD45}" presName="sibTrans" presStyleCnt="0"/>
      <dgm:spPr/>
    </dgm:pt>
    <dgm:pt modelId="{DA76C18C-BD52-4987-9B38-3C16F7735DBB}" type="pres">
      <dgm:prSet presAssocID="{F644AA8D-C3D4-4F9D-BEF6-042B397C8FAE}" presName="compNode" presStyleCnt="0"/>
      <dgm:spPr/>
    </dgm:pt>
    <dgm:pt modelId="{88E2A477-DDE3-4379-A7B1-6B9ED840C4B5}" type="pres">
      <dgm:prSet presAssocID="{F644AA8D-C3D4-4F9D-BEF6-042B397C8FAE}" presName="iconRect" presStyleLbl="node1" presStyleIdx="2" presStyleCnt="6" custScaleX="134554" custScaleY="14294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p and bucket"/>
        </a:ext>
      </dgm:extLst>
    </dgm:pt>
    <dgm:pt modelId="{21F07ABD-3E41-4D80-A9E4-E1CBA760CEE0}" type="pres">
      <dgm:prSet presAssocID="{F644AA8D-C3D4-4F9D-BEF6-042B397C8FAE}" presName="spaceRect" presStyleCnt="0"/>
      <dgm:spPr/>
    </dgm:pt>
    <dgm:pt modelId="{227EE5DD-8DA5-49DC-8AAE-2E55EFEFC4B7}" type="pres">
      <dgm:prSet presAssocID="{F644AA8D-C3D4-4F9D-BEF6-042B397C8FAE}" presName="textRect" presStyleLbl="revTx" presStyleIdx="2" presStyleCnt="6">
        <dgm:presLayoutVars>
          <dgm:chMax val="1"/>
          <dgm:chPref val="1"/>
        </dgm:presLayoutVars>
      </dgm:prSet>
      <dgm:spPr/>
    </dgm:pt>
    <dgm:pt modelId="{1E8C8A1B-08B1-4168-92F4-8DAF67E71C9B}" type="pres">
      <dgm:prSet presAssocID="{03509EA7-4C4F-4752-B0E4-A7310C589FED}" presName="sibTrans" presStyleCnt="0"/>
      <dgm:spPr/>
    </dgm:pt>
    <dgm:pt modelId="{0619F6AD-5F47-4925-A0F3-83BD5D9E9A9C}" type="pres">
      <dgm:prSet presAssocID="{8F718286-4BFD-48FE-9C11-CA4D44F70F49}" presName="compNode" presStyleCnt="0"/>
      <dgm:spPr/>
    </dgm:pt>
    <dgm:pt modelId="{236FB995-D850-4B53-9CFE-1B62C5F326D6}" type="pres">
      <dgm:prSet presAssocID="{8F718286-4BFD-48FE-9C11-CA4D44F70F49}" presName="iconRect" presStyleLbl="node1" presStyleIdx="3" presStyleCnt="6" custScaleX="129760" custScaleY="13846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000" r="-3000"/>
          </a:stretch>
        </a:blipFill>
      </dgm:spPr>
      <dgm:extLst>
        <a:ext uri="{E40237B7-FDA0-4F09-8148-C483321AD2D9}">
          <dgm14:cNvPr xmlns:dgm14="http://schemas.microsoft.com/office/drawing/2010/diagram" id="0" name="" descr="Cycle with people"/>
        </a:ext>
      </dgm:extLst>
    </dgm:pt>
    <dgm:pt modelId="{12A3712A-BE06-46EB-B583-FF1024545AF1}" type="pres">
      <dgm:prSet presAssocID="{8F718286-4BFD-48FE-9C11-CA4D44F70F49}" presName="spaceRect" presStyleCnt="0"/>
      <dgm:spPr/>
    </dgm:pt>
    <dgm:pt modelId="{40C3D81B-5CBE-4D06-8C2E-A0CAF336682F}" type="pres">
      <dgm:prSet presAssocID="{8F718286-4BFD-48FE-9C11-CA4D44F70F49}" presName="textRect" presStyleLbl="revTx" presStyleIdx="3" presStyleCnt="6">
        <dgm:presLayoutVars>
          <dgm:chMax val="1"/>
          <dgm:chPref val="1"/>
        </dgm:presLayoutVars>
      </dgm:prSet>
      <dgm:spPr/>
    </dgm:pt>
    <dgm:pt modelId="{CFB25522-44D6-4BAB-B954-9F3E987301A9}" type="pres">
      <dgm:prSet presAssocID="{FFDD9A95-08C7-41BD-AFA4-9861F0B90506}" presName="sibTrans" presStyleCnt="0"/>
      <dgm:spPr/>
    </dgm:pt>
    <dgm:pt modelId="{414B4614-4159-4A5B-887E-17EB5AAADC84}" type="pres">
      <dgm:prSet presAssocID="{E34933CA-904F-453E-A4B4-BF5C1FF43CAB}" presName="compNode" presStyleCnt="0"/>
      <dgm:spPr/>
    </dgm:pt>
    <dgm:pt modelId="{F57F77A2-94E1-48B1-BCB2-BF1FAF428832}" type="pres">
      <dgm:prSet presAssocID="{E34933CA-904F-453E-A4B4-BF5C1FF43CAB}" presName="iconRect" presStyleLbl="node1" presStyleIdx="4" presStyleCnt="6" custScaleX="129447" custScaleY="12054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Tools"/>
        </a:ext>
      </dgm:extLst>
    </dgm:pt>
    <dgm:pt modelId="{978FE15C-BFC6-4B5C-97A7-E8DFDCBAF41F}" type="pres">
      <dgm:prSet presAssocID="{E34933CA-904F-453E-A4B4-BF5C1FF43CAB}" presName="spaceRect" presStyleCnt="0"/>
      <dgm:spPr/>
    </dgm:pt>
    <dgm:pt modelId="{4F5DB900-6D3F-4631-984A-727514A7C493}" type="pres">
      <dgm:prSet presAssocID="{E34933CA-904F-453E-A4B4-BF5C1FF43CAB}" presName="textRect" presStyleLbl="revTx" presStyleIdx="4" presStyleCnt="6">
        <dgm:presLayoutVars>
          <dgm:chMax val="1"/>
          <dgm:chPref val="1"/>
        </dgm:presLayoutVars>
      </dgm:prSet>
      <dgm:spPr/>
    </dgm:pt>
    <dgm:pt modelId="{DCDFFBE4-0814-4EB0-95EA-0D5CF2100BC1}" type="pres">
      <dgm:prSet presAssocID="{E9D7A28A-AF06-49A8-B5CD-B58A431287BF}" presName="sibTrans" presStyleCnt="0"/>
      <dgm:spPr/>
    </dgm:pt>
    <dgm:pt modelId="{16A58D72-EE6E-49B6-9C6F-7BF80FA343AE}" type="pres">
      <dgm:prSet presAssocID="{A08ECD5B-35A9-42CC-8F50-8C97A3CFF9E1}" presName="compNode" presStyleCnt="0"/>
      <dgm:spPr/>
    </dgm:pt>
    <dgm:pt modelId="{B0A465F9-425C-43B7-B9F4-93BCAE20A1F9}" type="pres">
      <dgm:prSet presAssocID="{A08ECD5B-35A9-42CC-8F50-8C97A3CFF9E1}" presName="iconRect" presStyleLbl="node1" presStyleIdx="5" presStyleCnt="6" custScaleX="126893" custScaleY="136220"/>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4000" r="-4000"/>
          </a:stretch>
        </a:blipFill>
      </dgm:spPr>
      <dgm:extLst>
        <a:ext uri="{E40237B7-FDA0-4F09-8148-C483321AD2D9}">
          <dgm14:cNvPr xmlns:dgm14="http://schemas.microsoft.com/office/drawing/2010/diagram" id="0" name="" descr="Group success"/>
        </a:ext>
      </dgm:extLst>
    </dgm:pt>
    <dgm:pt modelId="{9548DD83-1AAC-4523-BD98-0EF81CA5A0B1}" type="pres">
      <dgm:prSet presAssocID="{A08ECD5B-35A9-42CC-8F50-8C97A3CFF9E1}" presName="spaceRect" presStyleCnt="0"/>
      <dgm:spPr/>
    </dgm:pt>
    <dgm:pt modelId="{CA4D4C6B-417B-4427-BB47-FEDB3F0E954B}" type="pres">
      <dgm:prSet presAssocID="{A08ECD5B-35A9-42CC-8F50-8C97A3CFF9E1}" presName="textRect" presStyleLbl="revTx" presStyleIdx="5" presStyleCnt="6">
        <dgm:presLayoutVars>
          <dgm:chMax val="1"/>
          <dgm:chPref val="1"/>
        </dgm:presLayoutVars>
      </dgm:prSet>
      <dgm:spPr/>
    </dgm:pt>
  </dgm:ptLst>
  <dgm:cxnLst>
    <dgm:cxn modelId="{56262806-2CE4-4F17-8496-0F9CF200D097}" srcId="{581AAEE0-4677-45DE-860C-B8DE2ADC7116}" destId="{8F718286-4BFD-48FE-9C11-CA4D44F70F49}" srcOrd="3" destOrd="0" parTransId="{D838E9FB-E7A4-416F-BC25-416DDE9304E9}" sibTransId="{FFDD9A95-08C7-41BD-AFA4-9861F0B90506}"/>
    <dgm:cxn modelId="{76654522-62BC-4FB4-911E-62D50E85AB98}" srcId="{581AAEE0-4677-45DE-860C-B8DE2ADC7116}" destId="{E34933CA-904F-453E-A4B4-BF5C1FF43CAB}" srcOrd="4" destOrd="0" parTransId="{4FA1E498-F421-4AB1-8CE4-E0565746B6C8}" sibTransId="{E9D7A28A-AF06-49A8-B5CD-B58A431287BF}"/>
    <dgm:cxn modelId="{9ABFA629-DE70-4465-8745-C0E130B5AE08}" srcId="{581AAEE0-4677-45DE-860C-B8DE2ADC7116}" destId="{F644AA8D-C3D4-4F9D-BEF6-042B397C8FAE}" srcOrd="2" destOrd="0" parTransId="{41F14920-58B9-4CD3-BF41-EA357BCF52B4}" sibTransId="{03509EA7-4C4F-4752-B0E4-A7310C589FED}"/>
    <dgm:cxn modelId="{8425B432-27E3-4FAE-AFFB-23875F277712}" type="presOf" srcId="{8F718286-4BFD-48FE-9C11-CA4D44F70F49}" destId="{40C3D81B-5CBE-4D06-8C2E-A0CAF336682F}" srcOrd="0" destOrd="0" presId="urn:microsoft.com/office/officeart/2018/2/layout/IconLabelList"/>
    <dgm:cxn modelId="{04C25550-24F3-4F28-8AED-06B570C41414}" type="presOf" srcId="{1E7FACBA-1A2D-4810-BF89-CDF4CFC609F0}" destId="{60239FD7-0748-4D25-A1EC-59CD73E04EB2}" srcOrd="0" destOrd="0" presId="urn:microsoft.com/office/officeart/2018/2/layout/IconLabelList"/>
    <dgm:cxn modelId="{D27EB0A4-8BC0-48A2-9589-3EBB9704C488}" type="presOf" srcId="{581AAEE0-4677-45DE-860C-B8DE2ADC7116}" destId="{907DF4B7-A51E-4E06-B0E8-1F4199E63D12}" srcOrd="0" destOrd="0" presId="urn:microsoft.com/office/officeart/2018/2/layout/IconLabelList"/>
    <dgm:cxn modelId="{47A527AF-C3A9-4913-852E-5ED3BF61097C}" srcId="{581AAEE0-4677-45DE-860C-B8DE2ADC7116}" destId="{8533489C-C06E-46C9-B5E3-0C7CF3DF365E}" srcOrd="1" destOrd="0" parTransId="{F071069C-CCB7-4F4A-85F0-A2EC17B23A58}" sibTransId="{BF5D87DA-33E6-404D-9760-F1406F4CDD45}"/>
    <dgm:cxn modelId="{406DE0C1-B855-48BF-91A1-EE08E3E9EA05}" srcId="{581AAEE0-4677-45DE-860C-B8DE2ADC7116}" destId="{1E7FACBA-1A2D-4810-BF89-CDF4CFC609F0}" srcOrd="0" destOrd="0" parTransId="{DF7759E3-F7C2-43DB-8EA0-0BA213157128}" sibTransId="{3417C4B0-FFC6-44A4-B144-924C9A1A93FB}"/>
    <dgm:cxn modelId="{FB2F60C6-350D-445B-95A9-22B6D595601F}" srcId="{581AAEE0-4677-45DE-860C-B8DE2ADC7116}" destId="{A08ECD5B-35A9-42CC-8F50-8C97A3CFF9E1}" srcOrd="5" destOrd="0" parTransId="{2A249F69-230E-4EC3-8E0C-F58F20E36531}" sibTransId="{40ABB0A1-396D-47A2-979F-83BF3EF31E65}"/>
    <dgm:cxn modelId="{EE0577DB-0679-46C5-A1C4-1612C12AAB03}" type="presOf" srcId="{8533489C-C06E-46C9-B5E3-0C7CF3DF365E}" destId="{DCBE171C-C92D-41E3-8C49-3FBC6613AA83}" srcOrd="0" destOrd="0" presId="urn:microsoft.com/office/officeart/2018/2/layout/IconLabelList"/>
    <dgm:cxn modelId="{504C78DC-8AB8-4B68-8A40-7B6C2704A5CF}" type="presOf" srcId="{E34933CA-904F-453E-A4B4-BF5C1FF43CAB}" destId="{4F5DB900-6D3F-4631-984A-727514A7C493}" srcOrd="0" destOrd="0" presId="urn:microsoft.com/office/officeart/2018/2/layout/IconLabelList"/>
    <dgm:cxn modelId="{CC4F08DD-CE4C-48EE-8C1F-C0F88F54AC34}" type="presOf" srcId="{A08ECD5B-35A9-42CC-8F50-8C97A3CFF9E1}" destId="{CA4D4C6B-417B-4427-BB47-FEDB3F0E954B}" srcOrd="0" destOrd="0" presId="urn:microsoft.com/office/officeart/2018/2/layout/IconLabelList"/>
    <dgm:cxn modelId="{098709F0-599C-4C71-AEBC-6115F097BC28}" type="presOf" srcId="{F644AA8D-C3D4-4F9D-BEF6-042B397C8FAE}" destId="{227EE5DD-8DA5-49DC-8AAE-2E55EFEFC4B7}" srcOrd="0" destOrd="0" presId="urn:microsoft.com/office/officeart/2018/2/layout/IconLabelList"/>
    <dgm:cxn modelId="{772B0BE7-87B5-40CB-AAE9-DAAD60E11BD5}" type="presParOf" srcId="{907DF4B7-A51E-4E06-B0E8-1F4199E63D12}" destId="{317FDE98-93B7-414F-BF55-A4463B0791DB}" srcOrd="0" destOrd="0" presId="urn:microsoft.com/office/officeart/2018/2/layout/IconLabelList"/>
    <dgm:cxn modelId="{C3375857-4F06-498E-9B9F-F1121F6E41F2}" type="presParOf" srcId="{317FDE98-93B7-414F-BF55-A4463B0791DB}" destId="{BB7B6DD8-2389-4019-8228-99F31692F3F0}" srcOrd="0" destOrd="0" presId="urn:microsoft.com/office/officeart/2018/2/layout/IconLabelList"/>
    <dgm:cxn modelId="{7A314B17-2CDE-472C-AA18-2F2D184331FA}" type="presParOf" srcId="{317FDE98-93B7-414F-BF55-A4463B0791DB}" destId="{F28D56FC-061C-4152-B7F8-FD72E48FB1B2}" srcOrd="1" destOrd="0" presId="urn:microsoft.com/office/officeart/2018/2/layout/IconLabelList"/>
    <dgm:cxn modelId="{9FE4B33E-8DA4-4C3E-AFC7-96351DBBA06E}" type="presParOf" srcId="{317FDE98-93B7-414F-BF55-A4463B0791DB}" destId="{60239FD7-0748-4D25-A1EC-59CD73E04EB2}" srcOrd="2" destOrd="0" presId="urn:microsoft.com/office/officeart/2018/2/layout/IconLabelList"/>
    <dgm:cxn modelId="{9B8090FC-A884-4E14-B1C9-01B2F5D8F13E}" type="presParOf" srcId="{907DF4B7-A51E-4E06-B0E8-1F4199E63D12}" destId="{9FA25AF6-5048-423F-B697-391A310B9E82}" srcOrd="1" destOrd="0" presId="urn:microsoft.com/office/officeart/2018/2/layout/IconLabelList"/>
    <dgm:cxn modelId="{FC02999C-002D-42E3-AFBE-C2AC6F183C1C}" type="presParOf" srcId="{907DF4B7-A51E-4E06-B0E8-1F4199E63D12}" destId="{2A1AA1E2-11F5-4ADB-A9AF-394898E7F8D3}" srcOrd="2" destOrd="0" presId="urn:microsoft.com/office/officeart/2018/2/layout/IconLabelList"/>
    <dgm:cxn modelId="{2F3E6077-972C-4FF7-A916-ADE5213E9533}" type="presParOf" srcId="{2A1AA1E2-11F5-4ADB-A9AF-394898E7F8D3}" destId="{4E4D5928-B264-40B0-83D8-A5A32477BCF4}" srcOrd="0" destOrd="0" presId="urn:microsoft.com/office/officeart/2018/2/layout/IconLabelList"/>
    <dgm:cxn modelId="{42B988B8-734C-4C39-B040-BB16483BE79F}" type="presParOf" srcId="{2A1AA1E2-11F5-4ADB-A9AF-394898E7F8D3}" destId="{C18B74A2-CAB6-4857-8988-09F9AF0808DE}" srcOrd="1" destOrd="0" presId="urn:microsoft.com/office/officeart/2018/2/layout/IconLabelList"/>
    <dgm:cxn modelId="{EB134727-9032-43E2-B1D1-A7DFAAF3556A}" type="presParOf" srcId="{2A1AA1E2-11F5-4ADB-A9AF-394898E7F8D3}" destId="{DCBE171C-C92D-41E3-8C49-3FBC6613AA83}" srcOrd="2" destOrd="0" presId="urn:microsoft.com/office/officeart/2018/2/layout/IconLabelList"/>
    <dgm:cxn modelId="{72E6C842-AE29-4B51-9CCA-3482F1E9C28C}" type="presParOf" srcId="{907DF4B7-A51E-4E06-B0E8-1F4199E63D12}" destId="{D670860F-92DD-4E5A-B8FC-B477A0C96320}" srcOrd="3" destOrd="0" presId="urn:microsoft.com/office/officeart/2018/2/layout/IconLabelList"/>
    <dgm:cxn modelId="{2C5BB0BB-3EBF-41C9-8987-9C947868B632}" type="presParOf" srcId="{907DF4B7-A51E-4E06-B0E8-1F4199E63D12}" destId="{DA76C18C-BD52-4987-9B38-3C16F7735DBB}" srcOrd="4" destOrd="0" presId="urn:microsoft.com/office/officeart/2018/2/layout/IconLabelList"/>
    <dgm:cxn modelId="{B6A0F862-B371-4A04-BAF3-03BF73D34623}" type="presParOf" srcId="{DA76C18C-BD52-4987-9B38-3C16F7735DBB}" destId="{88E2A477-DDE3-4379-A7B1-6B9ED840C4B5}" srcOrd="0" destOrd="0" presId="urn:microsoft.com/office/officeart/2018/2/layout/IconLabelList"/>
    <dgm:cxn modelId="{83D4268A-4181-4911-A056-03773405D669}" type="presParOf" srcId="{DA76C18C-BD52-4987-9B38-3C16F7735DBB}" destId="{21F07ABD-3E41-4D80-A9E4-E1CBA760CEE0}" srcOrd="1" destOrd="0" presId="urn:microsoft.com/office/officeart/2018/2/layout/IconLabelList"/>
    <dgm:cxn modelId="{918DBBB1-AE16-449E-AC0B-DE25A48F0008}" type="presParOf" srcId="{DA76C18C-BD52-4987-9B38-3C16F7735DBB}" destId="{227EE5DD-8DA5-49DC-8AAE-2E55EFEFC4B7}" srcOrd="2" destOrd="0" presId="urn:microsoft.com/office/officeart/2018/2/layout/IconLabelList"/>
    <dgm:cxn modelId="{432C9E2E-C552-4C8E-BEF1-7F6DFDB87C9A}" type="presParOf" srcId="{907DF4B7-A51E-4E06-B0E8-1F4199E63D12}" destId="{1E8C8A1B-08B1-4168-92F4-8DAF67E71C9B}" srcOrd="5" destOrd="0" presId="urn:microsoft.com/office/officeart/2018/2/layout/IconLabelList"/>
    <dgm:cxn modelId="{88A868F7-78BB-4EA4-A106-1E511D79059B}" type="presParOf" srcId="{907DF4B7-A51E-4E06-B0E8-1F4199E63D12}" destId="{0619F6AD-5F47-4925-A0F3-83BD5D9E9A9C}" srcOrd="6" destOrd="0" presId="urn:microsoft.com/office/officeart/2018/2/layout/IconLabelList"/>
    <dgm:cxn modelId="{12DBB2F2-2E9A-4E79-8530-49E7D76505F5}" type="presParOf" srcId="{0619F6AD-5F47-4925-A0F3-83BD5D9E9A9C}" destId="{236FB995-D850-4B53-9CFE-1B62C5F326D6}" srcOrd="0" destOrd="0" presId="urn:microsoft.com/office/officeart/2018/2/layout/IconLabelList"/>
    <dgm:cxn modelId="{60FEF9EF-6BE8-4AF2-A133-3FEF7784B89A}" type="presParOf" srcId="{0619F6AD-5F47-4925-A0F3-83BD5D9E9A9C}" destId="{12A3712A-BE06-46EB-B583-FF1024545AF1}" srcOrd="1" destOrd="0" presId="urn:microsoft.com/office/officeart/2018/2/layout/IconLabelList"/>
    <dgm:cxn modelId="{514D4F62-A283-4CE5-ABFC-8B7BAE5C910D}" type="presParOf" srcId="{0619F6AD-5F47-4925-A0F3-83BD5D9E9A9C}" destId="{40C3D81B-5CBE-4D06-8C2E-A0CAF336682F}" srcOrd="2" destOrd="0" presId="urn:microsoft.com/office/officeart/2018/2/layout/IconLabelList"/>
    <dgm:cxn modelId="{45952C51-DF12-4821-966D-E1DB55BD1E5F}" type="presParOf" srcId="{907DF4B7-A51E-4E06-B0E8-1F4199E63D12}" destId="{CFB25522-44D6-4BAB-B954-9F3E987301A9}" srcOrd="7" destOrd="0" presId="urn:microsoft.com/office/officeart/2018/2/layout/IconLabelList"/>
    <dgm:cxn modelId="{D19EDCCD-11B7-4DDE-AF7F-39D354985D9E}" type="presParOf" srcId="{907DF4B7-A51E-4E06-B0E8-1F4199E63D12}" destId="{414B4614-4159-4A5B-887E-17EB5AAADC84}" srcOrd="8" destOrd="0" presId="urn:microsoft.com/office/officeart/2018/2/layout/IconLabelList"/>
    <dgm:cxn modelId="{C6D0BF46-832C-4869-9F6E-8C72D968C12F}" type="presParOf" srcId="{414B4614-4159-4A5B-887E-17EB5AAADC84}" destId="{F57F77A2-94E1-48B1-BCB2-BF1FAF428832}" srcOrd="0" destOrd="0" presId="urn:microsoft.com/office/officeart/2018/2/layout/IconLabelList"/>
    <dgm:cxn modelId="{C9C2F91A-50EE-4509-A916-FB3C2B4CF456}" type="presParOf" srcId="{414B4614-4159-4A5B-887E-17EB5AAADC84}" destId="{978FE15C-BFC6-4B5C-97A7-E8DFDCBAF41F}" srcOrd="1" destOrd="0" presId="urn:microsoft.com/office/officeart/2018/2/layout/IconLabelList"/>
    <dgm:cxn modelId="{0DD71E0E-DBAF-4AC8-BE38-5B4B88EC7299}" type="presParOf" srcId="{414B4614-4159-4A5B-887E-17EB5AAADC84}" destId="{4F5DB900-6D3F-4631-984A-727514A7C493}" srcOrd="2" destOrd="0" presId="urn:microsoft.com/office/officeart/2018/2/layout/IconLabelList"/>
    <dgm:cxn modelId="{A9259F6E-B879-4037-94AC-09F025DB59CC}" type="presParOf" srcId="{907DF4B7-A51E-4E06-B0E8-1F4199E63D12}" destId="{DCDFFBE4-0814-4EB0-95EA-0D5CF2100BC1}" srcOrd="9" destOrd="0" presId="urn:microsoft.com/office/officeart/2018/2/layout/IconLabelList"/>
    <dgm:cxn modelId="{4BEED310-9D4F-4A6E-B7D8-06667A508392}" type="presParOf" srcId="{907DF4B7-A51E-4E06-B0E8-1F4199E63D12}" destId="{16A58D72-EE6E-49B6-9C6F-7BF80FA343AE}" srcOrd="10" destOrd="0" presId="urn:microsoft.com/office/officeart/2018/2/layout/IconLabelList"/>
    <dgm:cxn modelId="{89F7A162-FADE-4144-B62B-79A763E83188}" type="presParOf" srcId="{16A58D72-EE6E-49B6-9C6F-7BF80FA343AE}" destId="{B0A465F9-425C-43B7-B9F4-93BCAE20A1F9}" srcOrd="0" destOrd="0" presId="urn:microsoft.com/office/officeart/2018/2/layout/IconLabelList"/>
    <dgm:cxn modelId="{78A76E2E-AC71-4372-BC61-C3023C0718A5}" type="presParOf" srcId="{16A58D72-EE6E-49B6-9C6F-7BF80FA343AE}" destId="{9548DD83-1AAC-4523-BD98-0EF81CA5A0B1}" srcOrd="1" destOrd="0" presId="urn:microsoft.com/office/officeart/2018/2/layout/IconLabelList"/>
    <dgm:cxn modelId="{988764ED-D953-4E79-A176-D6FB1DFC4CC3}" type="presParOf" srcId="{16A58D72-EE6E-49B6-9C6F-7BF80FA343AE}" destId="{CA4D4C6B-417B-4427-BB47-FEDB3F0E954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CEEB9-1E97-4055-BD8D-CE24FC0ACD54}">
      <dsp:nvSpPr>
        <dsp:cNvPr id="0" name=""/>
        <dsp:cNvSpPr/>
      </dsp:nvSpPr>
      <dsp:spPr>
        <a:xfrm>
          <a:off x="550689" y="190900"/>
          <a:ext cx="1430344" cy="1430344"/>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2980A6-4C1D-4314-AAFC-5E894D11683C}">
      <dsp:nvSpPr>
        <dsp:cNvPr id="0" name=""/>
        <dsp:cNvSpPr/>
      </dsp:nvSpPr>
      <dsp:spPr>
        <a:xfrm>
          <a:off x="855516" y="495727"/>
          <a:ext cx="820689" cy="8206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F6A14B-8B50-4489-A061-4C9ED6F3F8C9}">
      <dsp:nvSpPr>
        <dsp:cNvPr id="0" name=""/>
        <dsp:cNvSpPr/>
      </dsp:nvSpPr>
      <dsp:spPr>
        <a:xfrm>
          <a:off x="93447" y="2066762"/>
          <a:ext cx="234482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Worker’s Comp focus</a:t>
          </a:r>
        </a:p>
      </dsp:txBody>
      <dsp:txXfrm>
        <a:off x="93447" y="2066762"/>
        <a:ext cx="2344827" cy="720000"/>
      </dsp:txXfrm>
    </dsp:sp>
    <dsp:sp modelId="{3BF7BC49-70B1-4ACC-9ADC-632D91168AB6}">
      <dsp:nvSpPr>
        <dsp:cNvPr id="0" name=""/>
        <dsp:cNvSpPr/>
      </dsp:nvSpPr>
      <dsp:spPr>
        <a:xfrm>
          <a:off x="3305861" y="190900"/>
          <a:ext cx="1430344" cy="1430344"/>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7656E-D254-4AC1-9208-937E31844090}">
      <dsp:nvSpPr>
        <dsp:cNvPr id="0" name=""/>
        <dsp:cNvSpPr/>
      </dsp:nvSpPr>
      <dsp:spPr>
        <a:xfrm>
          <a:off x="3610688" y="495727"/>
          <a:ext cx="820689" cy="8206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A6CC2F-6DFB-4BB4-9082-4D5FA160CB05}">
      <dsp:nvSpPr>
        <dsp:cNvPr id="0" name=""/>
        <dsp:cNvSpPr/>
      </dsp:nvSpPr>
      <dsp:spPr>
        <a:xfrm>
          <a:off x="2848619" y="2066762"/>
          <a:ext cx="234482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Safety / Cal-OSHA compliance</a:t>
          </a:r>
        </a:p>
      </dsp:txBody>
      <dsp:txXfrm>
        <a:off x="2848619" y="2066762"/>
        <a:ext cx="2344827" cy="720000"/>
      </dsp:txXfrm>
    </dsp:sp>
    <dsp:sp modelId="{B54FDCBF-E592-4870-92E9-D10EF0EB3E9B}">
      <dsp:nvSpPr>
        <dsp:cNvPr id="0" name=""/>
        <dsp:cNvSpPr/>
      </dsp:nvSpPr>
      <dsp:spPr>
        <a:xfrm>
          <a:off x="550689" y="3372968"/>
          <a:ext cx="1430344" cy="1430344"/>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59E805-D6BC-47D2-A5A7-46C8ADDF2070}">
      <dsp:nvSpPr>
        <dsp:cNvPr id="0" name=""/>
        <dsp:cNvSpPr/>
      </dsp:nvSpPr>
      <dsp:spPr>
        <a:xfrm>
          <a:off x="855516" y="3677796"/>
          <a:ext cx="820689" cy="8206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935308-13D4-4B87-8A69-17CE30033188}">
      <dsp:nvSpPr>
        <dsp:cNvPr id="0" name=""/>
        <dsp:cNvSpPr/>
      </dsp:nvSpPr>
      <dsp:spPr>
        <a:xfrm>
          <a:off x="93447" y="5248830"/>
          <a:ext cx="234482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Framework for risk management</a:t>
          </a:r>
        </a:p>
      </dsp:txBody>
      <dsp:txXfrm>
        <a:off x="93447" y="5248830"/>
        <a:ext cx="2344827" cy="720000"/>
      </dsp:txXfrm>
    </dsp:sp>
    <dsp:sp modelId="{7E7A1F6D-4B6A-4377-BF66-9A899B1A8502}">
      <dsp:nvSpPr>
        <dsp:cNvPr id="0" name=""/>
        <dsp:cNvSpPr/>
      </dsp:nvSpPr>
      <dsp:spPr>
        <a:xfrm>
          <a:off x="3305861" y="3372968"/>
          <a:ext cx="1430344" cy="1430344"/>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D4FA93-A5EA-458E-A304-22EA3913DF61}">
      <dsp:nvSpPr>
        <dsp:cNvPr id="0" name=""/>
        <dsp:cNvSpPr/>
      </dsp:nvSpPr>
      <dsp:spPr>
        <a:xfrm>
          <a:off x="3610688" y="3677796"/>
          <a:ext cx="820689" cy="8206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2E8C32-FFCA-4B26-857D-98A981C3A054}">
      <dsp:nvSpPr>
        <dsp:cNvPr id="0" name=""/>
        <dsp:cNvSpPr/>
      </dsp:nvSpPr>
      <dsp:spPr>
        <a:xfrm>
          <a:off x="2848619" y="5248830"/>
          <a:ext cx="234482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Q&amp;A to follow via email after webinar</a:t>
          </a:r>
        </a:p>
      </dsp:txBody>
      <dsp:txXfrm>
        <a:off x="2848619" y="5248830"/>
        <a:ext cx="2344827"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D3596-4C22-4199-87FB-C736ABF7B9F2}">
      <dsp:nvSpPr>
        <dsp:cNvPr id="0" name=""/>
        <dsp:cNvSpPr/>
      </dsp:nvSpPr>
      <dsp:spPr>
        <a:xfrm>
          <a:off x="4743" y="817642"/>
          <a:ext cx="2073823" cy="124429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PHASE 1:</a:t>
          </a:r>
          <a:br>
            <a:rPr lang="en-US" sz="1600" kern="1200" dirty="0"/>
          </a:br>
          <a:r>
            <a:rPr lang="en-US" sz="1600" kern="1200" dirty="0"/>
            <a:t>Exposure Control Plan</a:t>
          </a:r>
        </a:p>
      </dsp:txBody>
      <dsp:txXfrm>
        <a:off x="41187" y="854086"/>
        <a:ext cx="2000935" cy="1171405"/>
      </dsp:txXfrm>
    </dsp:sp>
    <dsp:sp modelId="{9B21F461-8F93-4F28-92BD-BADA5037D2CE}">
      <dsp:nvSpPr>
        <dsp:cNvPr id="0" name=""/>
        <dsp:cNvSpPr/>
      </dsp:nvSpPr>
      <dsp:spPr>
        <a:xfrm>
          <a:off x="2261062" y="1182635"/>
          <a:ext cx="439650" cy="51430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261062" y="1285497"/>
        <a:ext cx="307755" cy="308584"/>
      </dsp:txXfrm>
    </dsp:sp>
    <dsp:sp modelId="{A8ACF9AA-5E44-4793-A80E-43E32B82D925}">
      <dsp:nvSpPr>
        <dsp:cNvPr id="0" name=""/>
        <dsp:cNvSpPr/>
      </dsp:nvSpPr>
      <dsp:spPr>
        <a:xfrm>
          <a:off x="2908095" y="817642"/>
          <a:ext cx="2073823" cy="124429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PHASE 2:</a:t>
          </a:r>
          <a:r>
            <a:rPr lang="en-US" sz="1600" kern="1200" dirty="0"/>
            <a:t> </a:t>
          </a:r>
          <a:br>
            <a:rPr lang="en-US" sz="1600" kern="1200" dirty="0"/>
          </a:br>
          <a:r>
            <a:rPr lang="en-US" sz="1600" kern="1200" dirty="0"/>
            <a:t>Remote Work Program</a:t>
          </a:r>
        </a:p>
      </dsp:txBody>
      <dsp:txXfrm>
        <a:off x="2944539" y="854086"/>
        <a:ext cx="2000935" cy="1171405"/>
      </dsp:txXfrm>
    </dsp:sp>
    <dsp:sp modelId="{867DA070-8E16-43C2-96B9-3DDDBB277900}">
      <dsp:nvSpPr>
        <dsp:cNvPr id="0" name=""/>
        <dsp:cNvSpPr/>
      </dsp:nvSpPr>
      <dsp:spPr>
        <a:xfrm>
          <a:off x="5164415" y="1182635"/>
          <a:ext cx="439650" cy="51430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164415" y="1285497"/>
        <a:ext cx="307755" cy="308584"/>
      </dsp:txXfrm>
    </dsp:sp>
    <dsp:sp modelId="{038056FD-15B5-4009-BFAB-15AD1DF273F6}">
      <dsp:nvSpPr>
        <dsp:cNvPr id="0" name=""/>
        <dsp:cNvSpPr/>
      </dsp:nvSpPr>
      <dsp:spPr>
        <a:xfrm>
          <a:off x="5811448" y="817642"/>
          <a:ext cx="2073823" cy="124429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PHASE 3:</a:t>
          </a:r>
          <a:br>
            <a:rPr lang="en-US" sz="1600" kern="1200" dirty="0"/>
          </a:br>
          <a:r>
            <a:rPr lang="en-US" sz="1600" kern="1200" dirty="0"/>
            <a:t>Managing Claims</a:t>
          </a:r>
        </a:p>
      </dsp:txBody>
      <dsp:txXfrm>
        <a:off x="5847892" y="854086"/>
        <a:ext cx="2000935" cy="1171405"/>
      </dsp:txXfrm>
    </dsp:sp>
    <dsp:sp modelId="{0E3C3A66-7033-483F-9B57-23A4911A1EE9}">
      <dsp:nvSpPr>
        <dsp:cNvPr id="0" name=""/>
        <dsp:cNvSpPr/>
      </dsp:nvSpPr>
      <dsp:spPr>
        <a:xfrm>
          <a:off x="8067767" y="1182635"/>
          <a:ext cx="439650" cy="51430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8067767" y="1285497"/>
        <a:ext cx="307755" cy="308584"/>
      </dsp:txXfrm>
    </dsp:sp>
    <dsp:sp modelId="{ACE998A0-9D84-434F-9C8B-033C7703AC31}">
      <dsp:nvSpPr>
        <dsp:cNvPr id="0" name=""/>
        <dsp:cNvSpPr/>
      </dsp:nvSpPr>
      <dsp:spPr>
        <a:xfrm>
          <a:off x="8714800" y="817642"/>
          <a:ext cx="2073823" cy="124429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PHASE 4:</a:t>
          </a:r>
          <a:br>
            <a:rPr lang="en-US" sz="1600" kern="1200" dirty="0"/>
          </a:br>
          <a:r>
            <a:rPr lang="en-US" sz="1600" kern="1200" dirty="0"/>
            <a:t>Return To Work </a:t>
          </a:r>
          <a:br>
            <a:rPr lang="en-US" sz="1600" kern="1200" dirty="0"/>
          </a:br>
          <a:r>
            <a:rPr lang="en-US" sz="1600" kern="1200" dirty="0"/>
            <a:t>(Re-entry)</a:t>
          </a:r>
        </a:p>
      </dsp:txBody>
      <dsp:txXfrm>
        <a:off x="8751244" y="854086"/>
        <a:ext cx="2000935" cy="1171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33EAC9-1299-40B9-8268-ED4BEA157A17}">
      <dsp:nvSpPr>
        <dsp:cNvPr id="0" name=""/>
        <dsp:cNvSpPr/>
      </dsp:nvSpPr>
      <dsp:spPr>
        <a:xfrm>
          <a:off x="1620" y="825977"/>
          <a:ext cx="3456678" cy="2074007"/>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US" sz="2700" kern="1200" dirty="0"/>
            <a:t>Keep accurate payroll ledgers</a:t>
          </a:r>
          <a:br>
            <a:rPr lang="en-US" sz="2700" kern="1200" dirty="0"/>
          </a:br>
          <a:r>
            <a:rPr lang="en-US" sz="1600" kern="1200" dirty="0"/>
            <a:t>(office vs. Home vs. not working) </a:t>
          </a:r>
        </a:p>
      </dsp:txBody>
      <dsp:txXfrm>
        <a:off x="62366" y="886723"/>
        <a:ext cx="3335186" cy="1952515"/>
      </dsp:txXfrm>
    </dsp:sp>
    <dsp:sp modelId="{8614888C-6CAB-4D57-B23B-E5DA29CBD732}">
      <dsp:nvSpPr>
        <dsp:cNvPr id="0" name=""/>
        <dsp:cNvSpPr/>
      </dsp:nvSpPr>
      <dsp:spPr>
        <a:xfrm>
          <a:off x="3762487" y="1434352"/>
          <a:ext cx="732815" cy="85725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3762487" y="1605803"/>
        <a:ext cx="512971" cy="514354"/>
      </dsp:txXfrm>
    </dsp:sp>
    <dsp:sp modelId="{3347124D-C732-4EC1-BAEE-BC3E96A9A303}">
      <dsp:nvSpPr>
        <dsp:cNvPr id="0" name=""/>
        <dsp:cNvSpPr/>
      </dsp:nvSpPr>
      <dsp:spPr>
        <a:xfrm>
          <a:off x="4840970" y="825977"/>
          <a:ext cx="3456678" cy="2074007"/>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defRPr cap="all"/>
          </a:pPr>
          <a:r>
            <a:rPr lang="en-US" sz="2700" kern="1200"/>
            <a:t>Keep a separate log of any COVID-19 claims submitted to your carrier</a:t>
          </a:r>
        </a:p>
      </dsp:txBody>
      <dsp:txXfrm>
        <a:off x="4901716" y="886723"/>
        <a:ext cx="3335186" cy="19525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310400-68A6-449D-B68F-F0D34C3C9F1C}">
      <dsp:nvSpPr>
        <dsp:cNvPr id="0" name=""/>
        <dsp:cNvSpPr/>
      </dsp:nvSpPr>
      <dsp:spPr>
        <a:xfrm>
          <a:off x="57937" y="310934"/>
          <a:ext cx="1494870" cy="149487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693935-CF8D-405D-A79E-B31B2039308B}">
      <dsp:nvSpPr>
        <dsp:cNvPr id="0" name=""/>
        <dsp:cNvSpPr/>
      </dsp:nvSpPr>
      <dsp:spPr>
        <a:xfrm>
          <a:off x="371860" y="624857"/>
          <a:ext cx="867024" cy="8670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AA58E5-20EC-479B-B5EC-5415B3967F6E}">
      <dsp:nvSpPr>
        <dsp:cNvPr id="0" name=""/>
        <dsp:cNvSpPr/>
      </dsp:nvSpPr>
      <dsp:spPr>
        <a:xfrm>
          <a:off x="1873137" y="310934"/>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If impacted by the current environment, what is Insured’s business resiliency plan?  </a:t>
          </a:r>
        </a:p>
      </dsp:txBody>
      <dsp:txXfrm>
        <a:off x="1873137" y="310934"/>
        <a:ext cx="3523623" cy="1494870"/>
      </dsp:txXfrm>
    </dsp:sp>
    <dsp:sp modelId="{DFB05EBB-5EF7-4B7C-A415-623BEA80CCB5}">
      <dsp:nvSpPr>
        <dsp:cNvPr id="0" name=""/>
        <dsp:cNvSpPr/>
      </dsp:nvSpPr>
      <dsp:spPr>
        <a:xfrm>
          <a:off x="6010725" y="310934"/>
          <a:ext cx="1494870" cy="149487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E0BB5F-4666-40F3-B4FA-31D77E881425}">
      <dsp:nvSpPr>
        <dsp:cNvPr id="0" name=""/>
        <dsp:cNvSpPr/>
      </dsp:nvSpPr>
      <dsp:spPr>
        <a:xfrm>
          <a:off x="6324648" y="624857"/>
          <a:ext cx="867024" cy="8670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A00D24-8062-4D33-A29B-F4EAB87C51A8}">
      <dsp:nvSpPr>
        <dsp:cNvPr id="0" name=""/>
        <dsp:cNvSpPr/>
      </dsp:nvSpPr>
      <dsp:spPr>
        <a:xfrm>
          <a:off x="7825925" y="310934"/>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If Insured is considering impacts to the number in workforce, potentially through layoffs or furloughs, what steps is Insured taking during this transition?</a:t>
          </a:r>
        </a:p>
      </dsp:txBody>
      <dsp:txXfrm>
        <a:off x="7825925" y="310934"/>
        <a:ext cx="3523623" cy="1494870"/>
      </dsp:txXfrm>
    </dsp:sp>
    <dsp:sp modelId="{E49D1203-BB06-4A44-9320-52E254A77D92}">
      <dsp:nvSpPr>
        <dsp:cNvPr id="0" name=""/>
        <dsp:cNvSpPr/>
      </dsp:nvSpPr>
      <dsp:spPr>
        <a:xfrm>
          <a:off x="57937" y="2545532"/>
          <a:ext cx="1494870" cy="149487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8EC669-ED83-4CC4-AB43-E7FA61328EA7}">
      <dsp:nvSpPr>
        <dsp:cNvPr id="0" name=""/>
        <dsp:cNvSpPr/>
      </dsp:nvSpPr>
      <dsp:spPr>
        <a:xfrm>
          <a:off x="371860" y="2859455"/>
          <a:ext cx="867024" cy="8670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0A9D85-3448-4DF9-A409-FE22F74BB3CE}">
      <dsp:nvSpPr>
        <dsp:cNvPr id="0" name=""/>
        <dsp:cNvSpPr/>
      </dsp:nvSpPr>
      <dsp:spPr>
        <a:xfrm>
          <a:off x="1873137" y="2545532"/>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Considering the current situation, are the payroll estimates provided still accurate?</a:t>
          </a:r>
        </a:p>
      </dsp:txBody>
      <dsp:txXfrm>
        <a:off x="1873137" y="2545532"/>
        <a:ext cx="3523623" cy="1494870"/>
      </dsp:txXfrm>
    </dsp:sp>
    <dsp:sp modelId="{67C410FB-4AFC-450D-B325-51C7EFFA808F}">
      <dsp:nvSpPr>
        <dsp:cNvPr id="0" name=""/>
        <dsp:cNvSpPr/>
      </dsp:nvSpPr>
      <dsp:spPr>
        <a:xfrm>
          <a:off x="6010725" y="2545532"/>
          <a:ext cx="1494870" cy="149487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2FFF95-389B-4FCA-B06E-E3600953B9D8}">
      <dsp:nvSpPr>
        <dsp:cNvPr id="0" name=""/>
        <dsp:cNvSpPr/>
      </dsp:nvSpPr>
      <dsp:spPr>
        <a:xfrm>
          <a:off x="6324648" y="2859455"/>
          <a:ext cx="867024" cy="8670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FACE294-0635-4784-B338-B361FC7AB222}">
      <dsp:nvSpPr>
        <dsp:cNvPr id="0" name=""/>
        <dsp:cNvSpPr/>
      </dsp:nvSpPr>
      <dsp:spPr>
        <a:xfrm>
          <a:off x="7825925" y="2545532"/>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kern="1200" dirty="0"/>
            <a:t>What facility cleaning and employee protections, including Personal Protective Equipment is in place? If one or all of the facilities have been closed, what is the plan to re-open them (Include comments on cleanliness, electrical inspection and general re-start of idle equipment)?</a:t>
          </a:r>
        </a:p>
      </dsp:txBody>
      <dsp:txXfrm>
        <a:off x="7825925" y="2545532"/>
        <a:ext cx="3523623" cy="14948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DDD74-2C4D-44A3-8AA4-4E7BD79BA5A0}">
      <dsp:nvSpPr>
        <dsp:cNvPr id="0" name=""/>
        <dsp:cNvSpPr/>
      </dsp:nvSpPr>
      <dsp:spPr>
        <a:xfrm>
          <a:off x="3994" y="1684355"/>
          <a:ext cx="2162761" cy="3027866"/>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617" tIns="330200" rIns="168617" bIns="33020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Federal, State, and Local requirements vs. recommendations</a:t>
          </a:r>
        </a:p>
      </dsp:txBody>
      <dsp:txXfrm>
        <a:off x="3994" y="2834944"/>
        <a:ext cx="2162761" cy="1816719"/>
      </dsp:txXfrm>
    </dsp:sp>
    <dsp:sp modelId="{1351E658-1F5A-4510-BF30-902CBB55844B}">
      <dsp:nvSpPr>
        <dsp:cNvPr id="0" name=""/>
        <dsp:cNvSpPr/>
      </dsp:nvSpPr>
      <dsp:spPr>
        <a:xfrm>
          <a:off x="631195" y="1972153"/>
          <a:ext cx="908359" cy="90835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0819" tIns="12700" rIns="70819" bIns="1270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764221" y="2105179"/>
        <a:ext cx="642307" cy="642307"/>
      </dsp:txXfrm>
    </dsp:sp>
    <dsp:sp modelId="{D9B83356-1FDD-45EF-B51A-78FF6E6FD996}">
      <dsp:nvSpPr>
        <dsp:cNvPr id="0" name=""/>
        <dsp:cNvSpPr/>
      </dsp:nvSpPr>
      <dsp:spPr>
        <a:xfrm>
          <a:off x="3994" y="4697161"/>
          <a:ext cx="2162761" cy="72"/>
        </a:xfrm>
        <a:prstGeom prst="rect">
          <a:avLst/>
        </a:prstGeom>
        <a:solidFill>
          <a:schemeClr val="accent5">
            <a:hueOff val="261865"/>
            <a:satOff val="-1252"/>
            <a:lumOff val="1373"/>
            <a:alphaOff val="0"/>
          </a:schemeClr>
        </a:solidFill>
        <a:ln w="12700" cap="flat" cmpd="sng" algn="ctr">
          <a:solidFill>
            <a:schemeClr val="accent5">
              <a:hueOff val="261865"/>
              <a:satOff val="-1252"/>
              <a:lumOff val="137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1608BCD-630D-4B71-8E8F-2A9743EE6A17}">
      <dsp:nvSpPr>
        <dsp:cNvPr id="0" name=""/>
        <dsp:cNvSpPr/>
      </dsp:nvSpPr>
      <dsp:spPr>
        <a:xfrm>
          <a:off x="2383032" y="1669367"/>
          <a:ext cx="2162761" cy="3027866"/>
        </a:xfrm>
        <a:prstGeom prst="rect">
          <a:avLst/>
        </a:prstGeom>
        <a:solidFill>
          <a:schemeClr val="accent5">
            <a:tint val="40000"/>
            <a:alpha val="90000"/>
            <a:hueOff val="651338"/>
            <a:satOff val="1199"/>
            <a:lumOff val="531"/>
            <a:alphaOff val="0"/>
          </a:schemeClr>
        </a:solidFill>
        <a:ln w="12700" cap="flat" cmpd="sng" algn="ctr">
          <a:solidFill>
            <a:schemeClr val="accent5">
              <a:tint val="40000"/>
              <a:alpha val="90000"/>
              <a:hueOff val="651338"/>
              <a:satOff val="1199"/>
              <a:lumOff val="5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617" tIns="330200" rIns="168617" bIns="33020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Procedures change as State and Nation-wide data is analyzed</a:t>
          </a:r>
        </a:p>
      </dsp:txBody>
      <dsp:txXfrm>
        <a:off x="2383032" y="2819956"/>
        <a:ext cx="2162761" cy="1816719"/>
      </dsp:txXfrm>
    </dsp:sp>
    <dsp:sp modelId="{09656DE8-A668-42B8-9228-8D0010467307}">
      <dsp:nvSpPr>
        <dsp:cNvPr id="0" name=""/>
        <dsp:cNvSpPr/>
      </dsp:nvSpPr>
      <dsp:spPr>
        <a:xfrm>
          <a:off x="3010233" y="1972153"/>
          <a:ext cx="908359" cy="908359"/>
        </a:xfrm>
        <a:prstGeom prst="ellipse">
          <a:avLst/>
        </a:prstGeom>
        <a:solidFill>
          <a:schemeClr val="accent5">
            <a:hueOff val="523730"/>
            <a:satOff val="-2504"/>
            <a:lumOff val="2745"/>
            <a:alphaOff val="0"/>
          </a:schemeClr>
        </a:solidFill>
        <a:ln w="12700" cap="flat" cmpd="sng" algn="ctr">
          <a:solidFill>
            <a:schemeClr val="accent5">
              <a:hueOff val="523730"/>
              <a:satOff val="-2504"/>
              <a:lumOff val="274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0819" tIns="12700" rIns="70819" bIns="1270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143259" y="2105179"/>
        <a:ext cx="642307" cy="642307"/>
      </dsp:txXfrm>
    </dsp:sp>
    <dsp:sp modelId="{AA27DE93-A1E1-4045-95E7-A2AFD89DA6ED}">
      <dsp:nvSpPr>
        <dsp:cNvPr id="0" name=""/>
        <dsp:cNvSpPr/>
      </dsp:nvSpPr>
      <dsp:spPr>
        <a:xfrm>
          <a:off x="2383032" y="4697161"/>
          <a:ext cx="2162761" cy="72"/>
        </a:xfrm>
        <a:prstGeom prst="rect">
          <a:avLst/>
        </a:prstGeom>
        <a:solidFill>
          <a:schemeClr val="accent5">
            <a:hueOff val="785595"/>
            <a:satOff val="-3757"/>
            <a:lumOff val="4118"/>
            <a:alphaOff val="0"/>
          </a:schemeClr>
        </a:solidFill>
        <a:ln w="12700" cap="flat" cmpd="sng" algn="ctr">
          <a:solidFill>
            <a:schemeClr val="accent5">
              <a:hueOff val="785595"/>
              <a:satOff val="-3757"/>
              <a:lumOff val="411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25D87CB-3E5E-46E5-94BE-875C620D8FB8}">
      <dsp:nvSpPr>
        <dsp:cNvPr id="0" name=""/>
        <dsp:cNvSpPr/>
      </dsp:nvSpPr>
      <dsp:spPr>
        <a:xfrm>
          <a:off x="4762070" y="1669367"/>
          <a:ext cx="2162761" cy="3027866"/>
        </a:xfrm>
        <a:prstGeom prst="rect">
          <a:avLst/>
        </a:prstGeom>
        <a:solidFill>
          <a:schemeClr val="accent5">
            <a:tint val="40000"/>
            <a:alpha val="90000"/>
            <a:hueOff val="1302675"/>
            <a:satOff val="2398"/>
            <a:lumOff val="1062"/>
            <a:alphaOff val="0"/>
          </a:schemeClr>
        </a:solidFill>
        <a:ln w="12700" cap="flat" cmpd="sng" algn="ctr">
          <a:solidFill>
            <a:schemeClr val="accent5">
              <a:tint val="40000"/>
              <a:alpha val="90000"/>
              <a:hueOff val="1302675"/>
              <a:satOff val="2398"/>
              <a:lumOff val="10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617" tIns="330200" rIns="168617" bIns="33020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Employee disciplines have been forgotten</a:t>
          </a:r>
        </a:p>
      </dsp:txBody>
      <dsp:txXfrm>
        <a:off x="4762070" y="2819956"/>
        <a:ext cx="2162761" cy="1816719"/>
      </dsp:txXfrm>
    </dsp:sp>
    <dsp:sp modelId="{4EA8EBA3-5396-4EE7-B63C-4126A7B0CFF3}">
      <dsp:nvSpPr>
        <dsp:cNvPr id="0" name=""/>
        <dsp:cNvSpPr/>
      </dsp:nvSpPr>
      <dsp:spPr>
        <a:xfrm>
          <a:off x="5389271" y="1972153"/>
          <a:ext cx="908359" cy="908359"/>
        </a:xfrm>
        <a:prstGeom prst="ellipse">
          <a:avLst/>
        </a:prstGeom>
        <a:solidFill>
          <a:schemeClr val="accent5">
            <a:hueOff val="1047459"/>
            <a:satOff val="-5009"/>
            <a:lumOff val="5490"/>
            <a:alphaOff val="0"/>
          </a:schemeClr>
        </a:solidFill>
        <a:ln w="12700" cap="flat" cmpd="sng" algn="ctr">
          <a:solidFill>
            <a:schemeClr val="accent5">
              <a:hueOff val="1047459"/>
              <a:satOff val="-5009"/>
              <a:lumOff val="549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0819" tIns="12700" rIns="70819" bIns="1270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522297" y="2105179"/>
        <a:ext cx="642307" cy="642307"/>
      </dsp:txXfrm>
    </dsp:sp>
    <dsp:sp modelId="{8C2DDC3B-5471-4D50-95BD-C46C1CA11700}">
      <dsp:nvSpPr>
        <dsp:cNvPr id="0" name=""/>
        <dsp:cNvSpPr/>
      </dsp:nvSpPr>
      <dsp:spPr>
        <a:xfrm>
          <a:off x="4762070" y="4697161"/>
          <a:ext cx="2162761" cy="72"/>
        </a:xfrm>
        <a:prstGeom prst="rect">
          <a:avLst/>
        </a:prstGeom>
        <a:solidFill>
          <a:schemeClr val="accent5">
            <a:hueOff val="1309324"/>
            <a:satOff val="-6261"/>
            <a:lumOff val="6863"/>
            <a:alphaOff val="0"/>
          </a:schemeClr>
        </a:solidFill>
        <a:ln w="12700" cap="flat" cmpd="sng" algn="ctr">
          <a:solidFill>
            <a:schemeClr val="accent5">
              <a:hueOff val="1309324"/>
              <a:satOff val="-6261"/>
              <a:lumOff val="686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0503483-2D94-46BC-A3A0-D925757C4A86}">
      <dsp:nvSpPr>
        <dsp:cNvPr id="0" name=""/>
        <dsp:cNvSpPr/>
      </dsp:nvSpPr>
      <dsp:spPr>
        <a:xfrm>
          <a:off x="7141108" y="1669367"/>
          <a:ext cx="2162761" cy="3027866"/>
        </a:xfrm>
        <a:prstGeom prst="rect">
          <a:avLst/>
        </a:prstGeom>
        <a:solidFill>
          <a:schemeClr val="accent5">
            <a:tint val="40000"/>
            <a:alpha val="90000"/>
            <a:hueOff val="1954013"/>
            <a:satOff val="3597"/>
            <a:lumOff val="1594"/>
            <a:alphaOff val="0"/>
          </a:schemeClr>
        </a:solidFill>
        <a:ln w="12700" cap="flat" cmpd="sng" algn="ctr">
          <a:solidFill>
            <a:schemeClr val="accent5">
              <a:tint val="40000"/>
              <a:alpha val="90000"/>
              <a:hueOff val="1954013"/>
              <a:satOff val="3597"/>
              <a:lumOff val="15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617" tIns="330200" rIns="168617" bIns="33020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New employees unfamiliar with your procedures, worksite, project </a:t>
          </a:r>
        </a:p>
      </dsp:txBody>
      <dsp:txXfrm>
        <a:off x="7141108" y="2819956"/>
        <a:ext cx="2162761" cy="1816719"/>
      </dsp:txXfrm>
    </dsp:sp>
    <dsp:sp modelId="{D4FB882C-93EE-4FEC-834C-1D237E42BFE0}">
      <dsp:nvSpPr>
        <dsp:cNvPr id="0" name=""/>
        <dsp:cNvSpPr/>
      </dsp:nvSpPr>
      <dsp:spPr>
        <a:xfrm>
          <a:off x="7768309" y="1972153"/>
          <a:ext cx="908359" cy="908359"/>
        </a:xfrm>
        <a:prstGeom prst="ellipse">
          <a:avLst/>
        </a:prstGeom>
        <a:solidFill>
          <a:schemeClr val="accent5">
            <a:hueOff val="1571189"/>
            <a:satOff val="-7513"/>
            <a:lumOff val="8235"/>
            <a:alphaOff val="0"/>
          </a:schemeClr>
        </a:solidFill>
        <a:ln w="12700" cap="flat" cmpd="sng" algn="ctr">
          <a:solidFill>
            <a:schemeClr val="accent5">
              <a:hueOff val="1571189"/>
              <a:satOff val="-7513"/>
              <a:lumOff val="823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0819" tIns="12700" rIns="70819" bIns="1270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901335" y="2105179"/>
        <a:ext cx="642307" cy="642307"/>
      </dsp:txXfrm>
    </dsp:sp>
    <dsp:sp modelId="{A58A4088-06DC-4BC3-B641-51E597BD1AA6}">
      <dsp:nvSpPr>
        <dsp:cNvPr id="0" name=""/>
        <dsp:cNvSpPr/>
      </dsp:nvSpPr>
      <dsp:spPr>
        <a:xfrm>
          <a:off x="7141108" y="4697161"/>
          <a:ext cx="2162761" cy="72"/>
        </a:xfrm>
        <a:prstGeom prst="rect">
          <a:avLst/>
        </a:prstGeom>
        <a:solidFill>
          <a:schemeClr val="accent5">
            <a:hueOff val="1833054"/>
            <a:satOff val="-8766"/>
            <a:lumOff val="9608"/>
            <a:alphaOff val="0"/>
          </a:schemeClr>
        </a:solidFill>
        <a:ln w="12700" cap="flat" cmpd="sng" algn="ctr">
          <a:solidFill>
            <a:schemeClr val="accent5">
              <a:hueOff val="1833054"/>
              <a:satOff val="-8766"/>
              <a:lumOff val="960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3F4A293-7052-4167-95F2-DCDB819FFA8F}">
      <dsp:nvSpPr>
        <dsp:cNvPr id="0" name=""/>
        <dsp:cNvSpPr/>
      </dsp:nvSpPr>
      <dsp:spPr>
        <a:xfrm>
          <a:off x="9520146" y="1669367"/>
          <a:ext cx="2162761" cy="3027866"/>
        </a:xfrm>
        <a:prstGeom prst="rect">
          <a:avLst/>
        </a:prstGeom>
        <a:solidFill>
          <a:schemeClr val="accent5">
            <a:tint val="40000"/>
            <a:alpha val="90000"/>
            <a:hueOff val="2605351"/>
            <a:satOff val="4796"/>
            <a:lumOff val="2125"/>
            <a:alphaOff val="0"/>
          </a:schemeClr>
        </a:solidFill>
        <a:ln w="12700" cap="flat" cmpd="sng" algn="ctr">
          <a:solidFill>
            <a:schemeClr val="accent5">
              <a:tint val="40000"/>
              <a:alpha val="90000"/>
              <a:hueOff val="2605351"/>
              <a:satOff val="4796"/>
              <a:lumOff val="21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8617" tIns="330200" rIns="168617" bIns="33020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There is not a </a:t>
          </a:r>
          <a:br>
            <a:rPr lang="en-US" sz="1600" kern="1200" dirty="0"/>
          </a:br>
          <a:r>
            <a:rPr lang="en-US" sz="1600" kern="1200" dirty="0"/>
            <a:t>one-size-fits-all rule</a:t>
          </a:r>
        </a:p>
      </dsp:txBody>
      <dsp:txXfrm>
        <a:off x="9520146" y="2819956"/>
        <a:ext cx="2162761" cy="1816719"/>
      </dsp:txXfrm>
    </dsp:sp>
    <dsp:sp modelId="{0260F337-5FF6-4981-BC96-8CE40AE1EA88}">
      <dsp:nvSpPr>
        <dsp:cNvPr id="0" name=""/>
        <dsp:cNvSpPr/>
      </dsp:nvSpPr>
      <dsp:spPr>
        <a:xfrm>
          <a:off x="10147347" y="1972153"/>
          <a:ext cx="908359" cy="908359"/>
        </a:xfrm>
        <a:prstGeom prst="ellipse">
          <a:avLst/>
        </a:prstGeom>
        <a:solidFill>
          <a:schemeClr val="accent5">
            <a:hueOff val="2094919"/>
            <a:satOff val="-10018"/>
            <a:lumOff val="10980"/>
            <a:alphaOff val="0"/>
          </a:schemeClr>
        </a:solidFill>
        <a:ln w="12700" cap="flat" cmpd="sng" algn="ctr">
          <a:solidFill>
            <a:schemeClr val="accent5">
              <a:hueOff val="2094919"/>
              <a:satOff val="-10018"/>
              <a:lumOff val="1098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0819" tIns="12700" rIns="70819" bIns="1270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0280373" y="2105179"/>
        <a:ext cx="642307" cy="642307"/>
      </dsp:txXfrm>
    </dsp:sp>
    <dsp:sp modelId="{E8AFE5C9-874F-4CE7-B589-7AD6618FB8DB}">
      <dsp:nvSpPr>
        <dsp:cNvPr id="0" name=""/>
        <dsp:cNvSpPr/>
      </dsp:nvSpPr>
      <dsp:spPr>
        <a:xfrm>
          <a:off x="9520146" y="4697161"/>
          <a:ext cx="2162761" cy="72"/>
        </a:xfrm>
        <a:prstGeom prst="rect">
          <a:avLst/>
        </a:prstGeom>
        <a:solidFill>
          <a:schemeClr val="accent5">
            <a:hueOff val="2356783"/>
            <a:satOff val="-11270"/>
            <a:lumOff val="12353"/>
            <a:alphaOff val="0"/>
          </a:schemeClr>
        </a:solidFill>
        <a:ln w="12700" cap="flat" cmpd="sng" algn="ctr">
          <a:solidFill>
            <a:schemeClr val="accent5">
              <a:hueOff val="2356783"/>
              <a:satOff val="-11270"/>
              <a:lumOff val="12353"/>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EE5703-9A90-49B9-BCB0-E6B0F0111117}">
      <dsp:nvSpPr>
        <dsp:cNvPr id="0" name=""/>
        <dsp:cNvSpPr/>
      </dsp:nvSpPr>
      <dsp:spPr>
        <a:xfrm>
          <a:off x="5098" y="1102805"/>
          <a:ext cx="2229087" cy="13374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Assign a COVID-19 Safety Compliance Officer (SCO)</a:t>
          </a:r>
        </a:p>
      </dsp:txBody>
      <dsp:txXfrm>
        <a:off x="44271" y="1141978"/>
        <a:ext cx="2150741" cy="1259106"/>
      </dsp:txXfrm>
    </dsp:sp>
    <dsp:sp modelId="{24A1BFB2-C1EF-497B-8BFC-8CC2B3CB8959}">
      <dsp:nvSpPr>
        <dsp:cNvPr id="0" name=""/>
        <dsp:cNvSpPr/>
      </dsp:nvSpPr>
      <dsp:spPr>
        <a:xfrm>
          <a:off x="2430345" y="1495125"/>
          <a:ext cx="472566" cy="5528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30345" y="1605688"/>
        <a:ext cx="330796" cy="331687"/>
      </dsp:txXfrm>
    </dsp:sp>
    <dsp:sp modelId="{766052AF-1F9C-40F9-9FD5-2171AB62517A}">
      <dsp:nvSpPr>
        <dsp:cNvPr id="0" name=""/>
        <dsp:cNvSpPr/>
      </dsp:nvSpPr>
      <dsp:spPr>
        <a:xfrm>
          <a:off x="3125820" y="1102805"/>
          <a:ext cx="2229087" cy="13374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dirty="0"/>
            <a:t>Assign a COVID-19 3</a:t>
          </a:r>
          <a:r>
            <a:rPr lang="en-US" sz="1400" b="0" kern="1200" baseline="30000" dirty="0"/>
            <a:t>rd</a:t>
          </a:r>
          <a:r>
            <a:rPr lang="en-US" sz="1400" b="0" kern="1200" dirty="0"/>
            <a:t> party Job Safety Accountability Supervisor (JSAS)</a:t>
          </a:r>
        </a:p>
      </dsp:txBody>
      <dsp:txXfrm>
        <a:off x="3164993" y="1141978"/>
        <a:ext cx="2150741" cy="1259106"/>
      </dsp:txXfrm>
    </dsp:sp>
    <dsp:sp modelId="{74C70DDD-237D-4050-8462-A994B3BBDD3E}">
      <dsp:nvSpPr>
        <dsp:cNvPr id="0" name=""/>
        <dsp:cNvSpPr/>
      </dsp:nvSpPr>
      <dsp:spPr>
        <a:xfrm>
          <a:off x="5551067" y="1495125"/>
          <a:ext cx="472566" cy="5528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551067" y="1605688"/>
        <a:ext cx="330796" cy="331687"/>
      </dsp:txXfrm>
    </dsp:sp>
    <dsp:sp modelId="{D07F45F0-DDCA-45CB-8262-B45FF6A031C7}">
      <dsp:nvSpPr>
        <dsp:cNvPr id="0" name=""/>
        <dsp:cNvSpPr/>
      </dsp:nvSpPr>
      <dsp:spPr>
        <a:xfrm>
          <a:off x="6246542" y="1102805"/>
          <a:ext cx="2229087" cy="13374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Develop a site-specific health and safety plan (including a spread reduction plan)</a:t>
          </a:r>
        </a:p>
      </dsp:txBody>
      <dsp:txXfrm>
        <a:off x="6285715" y="1141978"/>
        <a:ext cx="2150741" cy="1259106"/>
      </dsp:txXfrm>
    </dsp:sp>
    <dsp:sp modelId="{AF1E27C7-6135-4FB1-BA94-1C7F849BFE5C}">
      <dsp:nvSpPr>
        <dsp:cNvPr id="0" name=""/>
        <dsp:cNvSpPr/>
      </dsp:nvSpPr>
      <dsp:spPr>
        <a:xfrm>
          <a:off x="8671789" y="1495125"/>
          <a:ext cx="472566" cy="5528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671789" y="1605688"/>
        <a:ext cx="330796" cy="331687"/>
      </dsp:txXfrm>
    </dsp:sp>
    <dsp:sp modelId="{50609671-B11E-400D-8E84-DF0D5D1CF575}">
      <dsp:nvSpPr>
        <dsp:cNvPr id="0" name=""/>
        <dsp:cNvSpPr/>
      </dsp:nvSpPr>
      <dsp:spPr>
        <a:xfrm>
          <a:off x="9367264" y="1102805"/>
          <a:ext cx="2229087" cy="13374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Provide PPE (gloves, googles, face shields, and face coverings)</a:t>
          </a:r>
        </a:p>
      </dsp:txBody>
      <dsp:txXfrm>
        <a:off x="9406437" y="1141978"/>
        <a:ext cx="2150741" cy="1259106"/>
      </dsp:txXfrm>
    </dsp:sp>
    <dsp:sp modelId="{367EBE5A-E4DE-4F6E-9538-06CBDB0B88ED}">
      <dsp:nvSpPr>
        <dsp:cNvPr id="0" name=""/>
        <dsp:cNvSpPr/>
      </dsp:nvSpPr>
      <dsp:spPr>
        <a:xfrm rot="5400000">
          <a:off x="10245524" y="2596294"/>
          <a:ext cx="472566" cy="5528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10315964" y="2636417"/>
        <a:ext cx="331687" cy="330796"/>
      </dsp:txXfrm>
    </dsp:sp>
    <dsp:sp modelId="{B730834F-C881-4B30-8367-312976269C17}">
      <dsp:nvSpPr>
        <dsp:cNvPr id="0" name=""/>
        <dsp:cNvSpPr/>
      </dsp:nvSpPr>
      <dsp:spPr>
        <a:xfrm>
          <a:off x="9367264" y="3331892"/>
          <a:ext cx="2229087" cy="13374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Implement social distancing requirements (shift staggering, 6ft distance, control “choke points”, etc.)</a:t>
          </a:r>
        </a:p>
      </dsp:txBody>
      <dsp:txXfrm>
        <a:off x="9406437" y="3371065"/>
        <a:ext cx="2150741" cy="1259106"/>
      </dsp:txXfrm>
    </dsp:sp>
    <dsp:sp modelId="{9C9E5B03-04BD-47AA-A25E-EF0E97F7A59B}">
      <dsp:nvSpPr>
        <dsp:cNvPr id="0" name=""/>
        <dsp:cNvSpPr/>
      </dsp:nvSpPr>
      <dsp:spPr>
        <a:xfrm rot="10800000">
          <a:off x="8698538" y="3724212"/>
          <a:ext cx="472566" cy="5528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8840308" y="3834775"/>
        <a:ext cx="330796" cy="331687"/>
      </dsp:txXfrm>
    </dsp:sp>
    <dsp:sp modelId="{D3186C61-3CF4-4FCA-B081-ACEDD0592865}">
      <dsp:nvSpPr>
        <dsp:cNvPr id="0" name=""/>
        <dsp:cNvSpPr/>
      </dsp:nvSpPr>
      <dsp:spPr>
        <a:xfrm>
          <a:off x="6246542" y="3331892"/>
          <a:ext cx="2229087" cy="13374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Postings for minimize of spread (handwashing, face touching, etc.)</a:t>
          </a:r>
        </a:p>
      </dsp:txBody>
      <dsp:txXfrm>
        <a:off x="6285715" y="3371065"/>
        <a:ext cx="2150741" cy="1259106"/>
      </dsp:txXfrm>
    </dsp:sp>
    <dsp:sp modelId="{14266DF1-A62D-4FC6-8E2C-0CA4EF31DA45}">
      <dsp:nvSpPr>
        <dsp:cNvPr id="0" name=""/>
        <dsp:cNvSpPr/>
      </dsp:nvSpPr>
      <dsp:spPr>
        <a:xfrm rot="10800000">
          <a:off x="5577816" y="3724212"/>
          <a:ext cx="472566" cy="5528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719586" y="3834775"/>
        <a:ext cx="330796" cy="331687"/>
      </dsp:txXfrm>
    </dsp:sp>
    <dsp:sp modelId="{D9744C03-E406-4C0C-BE09-83FFEE2B6244}">
      <dsp:nvSpPr>
        <dsp:cNvPr id="0" name=""/>
        <dsp:cNvSpPr/>
      </dsp:nvSpPr>
      <dsp:spPr>
        <a:xfrm>
          <a:off x="3125820" y="3331892"/>
          <a:ext cx="2229087" cy="13374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Cleaning &amp; Sanitization practices</a:t>
          </a:r>
        </a:p>
      </dsp:txBody>
      <dsp:txXfrm>
        <a:off x="3164993" y="3371065"/>
        <a:ext cx="2150741" cy="1259106"/>
      </dsp:txXfrm>
    </dsp:sp>
    <dsp:sp modelId="{C3BE7BE2-885E-43CC-9605-1F66511B5546}">
      <dsp:nvSpPr>
        <dsp:cNvPr id="0" name=""/>
        <dsp:cNvSpPr/>
      </dsp:nvSpPr>
      <dsp:spPr>
        <a:xfrm rot="10800000">
          <a:off x="2457094" y="3724212"/>
          <a:ext cx="472566" cy="552813"/>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598864" y="3834775"/>
        <a:ext cx="330796" cy="331687"/>
      </dsp:txXfrm>
    </dsp:sp>
    <dsp:sp modelId="{AFC87520-95D5-45AF-A137-53D42572BDB7}">
      <dsp:nvSpPr>
        <dsp:cNvPr id="0" name=""/>
        <dsp:cNvSpPr/>
      </dsp:nvSpPr>
      <dsp:spPr>
        <a:xfrm>
          <a:off x="5098" y="3331892"/>
          <a:ext cx="2229087" cy="133745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Confirmed case individual removal, decontamination protocols and County Public Health Department notification</a:t>
          </a:r>
        </a:p>
      </dsp:txBody>
      <dsp:txXfrm>
        <a:off x="44271" y="3371065"/>
        <a:ext cx="2150741" cy="125910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40510-D1AA-4250-A3DF-07950D06008D}">
      <dsp:nvSpPr>
        <dsp:cNvPr id="0" name=""/>
        <dsp:cNvSpPr/>
      </dsp:nvSpPr>
      <dsp:spPr>
        <a:xfrm>
          <a:off x="932813" y="1116595"/>
          <a:ext cx="1080210" cy="10802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49613D-0C1D-49EA-BA5D-886B376D163C}">
      <dsp:nvSpPr>
        <dsp:cNvPr id="0" name=""/>
        <dsp:cNvSpPr/>
      </dsp:nvSpPr>
      <dsp:spPr>
        <a:xfrm>
          <a:off x="272684" y="2514742"/>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Leaving the safety of home</a:t>
          </a:r>
        </a:p>
      </dsp:txBody>
      <dsp:txXfrm>
        <a:off x="272684" y="2514742"/>
        <a:ext cx="2400467" cy="720000"/>
      </dsp:txXfrm>
    </dsp:sp>
    <dsp:sp modelId="{D4A62731-FBC9-4614-96C5-74668F9EAF64}">
      <dsp:nvSpPr>
        <dsp:cNvPr id="0" name=""/>
        <dsp:cNvSpPr/>
      </dsp:nvSpPr>
      <dsp:spPr>
        <a:xfrm>
          <a:off x="3753363" y="1116595"/>
          <a:ext cx="1080210" cy="108021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3192D6-12F5-4E64-8780-FEC6DE4BF00F}">
      <dsp:nvSpPr>
        <dsp:cNvPr id="0" name=""/>
        <dsp:cNvSpPr/>
      </dsp:nvSpPr>
      <dsp:spPr>
        <a:xfrm>
          <a:off x="3093234" y="2514742"/>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dirty="0"/>
            <a:t>Overcoming anxiousness and depression from SIP</a:t>
          </a:r>
        </a:p>
      </dsp:txBody>
      <dsp:txXfrm>
        <a:off x="3093234" y="2514742"/>
        <a:ext cx="2400467" cy="720000"/>
      </dsp:txXfrm>
    </dsp:sp>
    <dsp:sp modelId="{015FB026-C280-4815-AEA4-B3E2D059F3D8}">
      <dsp:nvSpPr>
        <dsp:cNvPr id="0" name=""/>
        <dsp:cNvSpPr/>
      </dsp:nvSpPr>
      <dsp:spPr>
        <a:xfrm>
          <a:off x="6573913" y="1116595"/>
          <a:ext cx="1080210" cy="108021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98A30F-F706-487E-8C62-6C4B9B0A1A24}">
      <dsp:nvSpPr>
        <dsp:cNvPr id="0" name=""/>
        <dsp:cNvSpPr/>
      </dsp:nvSpPr>
      <dsp:spPr>
        <a:xfrm>
          <a:off x="5913784" y="2514742"/>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Mental reconditioning of work disciplines</a:t>
          </a:r>
        </a:p>
      </dsp:txBody>
      <dsp:txXfrm>
        <a:off x="5913784" y="2514742"/>
        <a:ext cx="2400467" cy="720000"/>
      </dsp:txXfrm>
    </dsp:sp>
    <dsp:sp modelId="{4BD86CD6-347F-45CE-9AC2-2704E92775F3}">
      <dsp:nvSpPr>
        <dsp:cNvPr id="0" name=""/>
        <dsp:cNvSpPr/>
      </dsp:nvSpPr>
      <dsp:spPr>
        <a:xfrm>
          <a:off x="9394462" y="1116595"/>
          <a:ext cx="1080210" cy="10802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87AF9F-A5DC-4B10-A288-D89FECD5D704}">
      <dsp:nvSpPr>
        <dsp:cNvPr id="0" name=""/>
        <dsp:cNvSpPr/>
      </dsp:nvSpPr>
      <dsp:spPr>
        <a:xfrm>
          <a:off x="8734334" y="2514742"/>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US" sz="1800" kern="1200"/>
            <a:t>Retraining of the mind and body</a:t>
          </a:r>
        </a:p>
      </dsp:txBody>
      <dsp:txXfrm>
        <a:off x="8734334" y="2514742"/>
        <a:ext cx="2400467"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B6DD8-2389-4019-8228-99F31692F3F0}">
      <dsp:nvSpPr>
        <dsp:cNvPr id="0" name=""/>
        <dsp:cNvSpPr/>
      </dsp:nvSpPr>
      <dsp:spPr>
        <a:xfrm>
          <a:off x="326723" y="1197164"/>
          <a:ext cx="1091491" cy="1117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239FD7-0748-4D25-A1EC-59CD73E04EB2}">
      <dsp:nvSpPr>
        <dsp:cNvPr id="0" name=""/>
        <dsp:cNvSpPr/>
      </dsp:nvSpPr>
      <dsp:spPr>
        <a:xfrm>
          <a:off x="4109" y="2475532"/>
          <a:ext cx="1736718" cy="1082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Business </a:t>
          </a:r>
          <a:br>
            <a:rPr lang="en-US" sz="2000" b="1" kern="1200" dirty="0"/>
          </a:br>
          <a:r>
            <a:rPr lang="en-US" sz="2000" b="1" kern="1200" dirty="0"/>
            <a:t>Re-Entry </a:t>
          </a:r>
          <a:br>
            <a:rPr lang="en-US" sz="2000" b="1" kern="1200" dirty="0"/>
          </a:br>
          <a:r>
            <a:rPr lang="en-US" sz="2000" b="1" kern="1200" dirty="0"/>
            <a:t>Checklist</a:t>
          </a:r>
        </a:p>
      </dsp:txBody>
      <dsp:txXfrm>
        <a:off x="4109" y="2475532"/>
        <a:ext cx="1736718" cy="1082735"/>
      </dsp:txXfrm>
    </dsp:sp>
    <dsp:sp modelId="{4E4D5928-B264-40B0-83D8-A5A32477BCF4}">
      <dsp:nvSpPr>
        <dsp:cNvPr id="0" name=""/>
        <dsp:cNvSpPr/>
      </dsp:nvSpPr>
      <dsp:spPr>
        <a:xfrm>
          <a:off x="2342335" y="1166530"/>
          <a:ext cx="1141555" cy="1239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BE171C-C92D-41E3-8C49-3FBC6613AA83}">
      <dsp:nvSpPr>
        <dsp:cNvPr id="0" name=""/>
        <dsp:cNvSpPr/>
      </dsp:nvSpPr>
      <dsp:spPr>
        <a:xfrm>
          <a:off x="2044753" y="2506166"/>
          <a:ext cx="1736718" cy="1082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Exposure Control Plan </a:t>
          </a:r>
        </a:p>
      </dsp:txBody>
      <dsp:txXfrm>
        <a:off x="2044753" y="2506166"/>
        <a:ext cx="1736718" cy="1082735"/>
      </dsp:txXfrm>
    </dsp:sp>
    <dsp:sp modelId="{88E2A477-DDE3-4379-A7B1-6B9ED840C4B5}">
      <dsp:nvSpPr>
        <dsp:cNvPr id="0" name=""/>
        <dsp:cNvSpPr/>
      </dsp:nvSpPr>
      <dsp:spPr>
        <a:xfrm>
          <a:off x="4427972" y="1197164"/>
          <a:ext cx="1051571" cy="11171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7EE5DD-8DA5-49DC-8AAE-2E55EFEFC4B7}">
      <dsp:nvSpPr>
        <dsp:cNvPr id="0" name=""/>
        <dsp:cNvSpPr/>
      </dsp:nvSpPr>
      <dsp:spPr>
        <a:xfrm>
          <a:off x="4085398" y="2475532"/>
          <a:ext cx="1736718" cy="1082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Worksite Cleaning Protocols </a:t>
          </a:r>
        </a:p>
      </dsp:txBody>
      <dsp:txXfrm>
        <a:off x="4085398" y="2475532"/>
        <a:ext cx="1736718" cy="1082735"/>
      </dsp:txXfrm>
    </dsp:sp>
    <dsp:sp modelId="{236FB995-D850-4B53-9CFE-1B62C5F326D6}">
      <dsp:nvSpPr>
        <dsp:cNvPr id="0" name=""/>
        <dsp:cNvSpPr/>
      </dsp:nvSpPr>
      <dsp:spPr>
        <a:xfrm>
          <a:off x="6487349" y="1205917"/>
          <a:ext cx="1014104" cy="10820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C3D81B-5CBE-4D06-8C2E-A0CAF336682F}">
      <dsp:nvSpPr>
        <dsp:cNvPr id="0" name=""/>
        <dsp:cNvSpPr/>
      </dsp:nvSpPr>
      <dsp:spPr>
        <a:xfrm>
          <a:off x="6126042" y="2466779"/>
          <a:ext cx="1736718" cy="1082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Social Distancing Protocols</a:t>
          </a:r>
        </a:p>
      </dsp:txBody>
      <dsp:txXfrm>
        <a:off x="6126042" y="2466779"/>
        <a:ext cx="1736718" cy="1082735"/>
      </dsp:txXfrm>
    </dsp:sp>
    <dsp:sp modelId="{F57F77A2-94E1-48B1-BCB2-BF1FAF428832}">
      <dsp:nvSpPr>
        <dsp:cNvPr id="0" name=""/>
        <dsp:cNvSpPr/>
      </dsp:nvSpPr>
      <dsp:spPr>
        <a:xfrm>
          <a:off x="8529217" y="1240930"/>
          <a:ext cx="1011658" cy="94204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5DB900-6D3F-4631-984A-727514A7C493}">
      <dsp:nvSpPr>
        <dsp:cNvPr id="0" name=""/>
        <dsp:cNvSpPr/>
      </dsp:nvSpPr>
      <dsp:spPr>
        <a:xfrm>
          <a:off x="8166687" y="2431767"/>
          <a:ext cx="1736718" cy="1082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Worksite Controls </a:t>
          </a:r>
          <a:r>
            <a:rPr lang="en-US" sz="1600" b="0" kern="1200" dirty="0"/>
            <a:t>(Engineering, Administrative)</a:t>
          </a:r>
        </a:p>
      </dsp:txBody>
      <dsp:txXfrm>
        <a:off x="8166687" y="2431767"/>
        <a:ext cx="1736718" cy="1082735"/>
      </dsp:txXfrm>
    </dsp:sp>
    <dsp:sp modelId="{B0A465F9-425C-43B7-B9F4-93BCAE20A1F9}">
      <dsp:nvSpPr>
        <dsp:cNvPr id="0" name=""/>
        <dsp:cNvSpPr/>
      </dsp:nvSpPr>
      <dsp:spPr>
        <a:xfrm>
          <a:off x="10579842" y="1210294"/>
          <a:ext cx="991698" cy="106459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4D4C6B-417B-4427-BB47-FEDB3F0E954B}">
      <dsp:nvSpPr>
        <dsp:cNvPr id="0" name=""/>
        <dsp:cNvSpPr/>
      </dsp:nvSpPr>
      <dsp:spPr>
        <a:xfrm>
          <a:off x="10207331" y="2462403"/>
          <a:ext cx="1736718" cy="1082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kern="1200" dirty="0"/>
            <a:t>Re-Opening Strategy </a:t>
          </a:r>
          <a:br>
            <a:rPr lang="en-US" sz="2000" b="1" kern="1200" dirty="0"/>
          </a:br>
          <a:r>
            <a:rPr lang="en-US" sz="1600" b="0" kern="1200" dirty="0">
              <a:solidFill>
                <a:prstClr val="black">
                  <a:hueOff val="0"/>
                  <a:satOff val="0"/>
                  <a:lumOff val="0"/>
                  <a:alphaOff val="0"/>
                </a:prstClr>
              </a:solidFill>
              <a:latin typeface="Calibri" panose="020F0502020204030204"/>
              <a:ea typeface="+mn-ea"/>
              <a:cs typeface="+mn-cs"/>
            </a:rPr>
            <a:t>(6 points)</a:t>
          </a:r>
        </a:p>
      </dsp:txBody>
      <dsp:txXfrm>
        <a:off x="10207331" y="2462403"/>
        <a:ext cx="1736718" cy="1082735"/>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2A11-B8C9-4FE5-A332-B6DE5A18C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42D3E3-69D3-4E42-AE8C-CCC0CAFDEE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22129B-0FB9-4D5A-B31A-8665F0908BA2}"/>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5" name="Footer Placeholder 4">
            <a:extLst>
              <a:ext uri="{FF2B5EF4-FFF2-40B4-BE49-F238E27FC236}">
                <a16:creationId xmlns:a16="http://schemas.microsoft.com/office/drawing/2014/main" id="{22B3E951-5F92-4F1D-B9A9-BF6248ECE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0DBDD-ED9A-479B-9272-3E5735BDB119}"/>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613157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99BFC-628E-4591-A580-8CD399C57C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242F1E-01D3-4961-8886-83E944CBF3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15427-58EB-4A11-A74A-DA95C1AD95AD}"/>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5" name="Footer Placeholder 4">
            <a:extLst>
              <a:ext uri="{FF2B5EF4-FFF2-40B4-BE49-F238E27FC236}">
                <a16:creationId xmlns:a16="http://schemas.microsoft.com/office/drawing/2014/main" id="{F632D3B2-E534-4D94-A01F-02D9C852E5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C6056-7589-4107-A25D-4FE3493BE8DB}"/>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1248532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73C969-8A4A-4E56-89D4-8DFC2771FA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DDE450-DCE8-474A-96A2-BD84E6EC40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302614-390E-4290-8971-5D8B47BED85E}"/>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5" name="Footer Placeholder 4">
            <a:extLst>
              <a:ext uri="{FF2B5EF4-FFF2-40B4-BE49-F238E27FC236}">
                <a16:creationId xmlns:a16="http://schemas.microsoft.com/office/drawing/2014/main" id="{E5684730-DF2D-4A54-A1B8-5F6639964F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57B694-892B-43F6-9DFD-72BCB48DCA62}"/>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3300437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46981-115C-44A0-87D4-113F82CF0D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0B047F-5F32-4C3A-8578-EA4DEA403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BA4E65-ACA0-4E8E-9921-74ACCC330026}"/>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5" name="Footer Placeholder 4">
            <a:extLst>
              <a:ext uri="{FF2B5EF4-FFF2-40B4-BE49-F238E27FC236}">
                <a16:creationId xmlns:a16="http://schemas.microsoft.com/office/drawing/2014/main" id="{A3AC6AFC-6F61-4559-AFD0-E971B33242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1EB63A-50B8-47F4-821D-14A0C50AAA99}"/>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77410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3A62-D354-42EE-AE7A-B9223B82E4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5EF028-B704-4AEF-A440-5D35C16C36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177DE-F1B7-459A-BE81-53AFF20376B1}"/>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5" name="Footer Placeholder 4">
            <a:extLst>
              <a:ext uri="{FF2B5EF4-FFF2-40B4-BE49-F238E27FC236}">
                <a16:creationId xmlns:a16="http://schemas.microsoft.com/office/drawing/2014/main" id="{732C0BBE-A11E-4327-BB9C-85E59D2FD6A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F952E-29B2-41B3-B4F8-669DBF133F91}"/>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2481298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461A3-AA31-4FEE-A1C6-0E2BBB19E3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3FA410-CD7F-44EF-99E6-882B0236D8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339DA57-98F9-4F29-9181-3890778DBB76}"/>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5" name="Footer Placeholder 4">
            <a:extLst>
              <a:ext uri="{FF2B5EF4-FFF2-40B4-BE49-F238E27FC236}">
                <a16:creationId xmlns:a16="http://schemas.microsoft.com/office/drawing/2014/main" id="{4E29CC47-CD5D-487C-8DE0-47B7D13D2B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10EB38-DAB0-4079-8F87-19B9530E527C}"/>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2862754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8E692-2B1C-49A1-937E-A7EC349F44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6FD5CE-28FE-414E-A3BE-3560CAEAC94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9D30B7-EFDA-4865-8748-78E349AC68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82AA65-0D2C-48BE-90ED-3F47398C032A}"/>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6" name="Footer Placeholder 5">
            <a:extLst>
              <a:ext uri="{FF2B5EF4-FFF2-40B4-BE49-F238E27FC236}">
                <a16:creationId xmlns:a16="http://schemas.microsoft.com/office/drawing/2014/main" id="{4F62AB1E-7467-47A7-BADC-DD67F77ADC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A37206-C96B-49B9-8795-C4C5FA32A1FB}"/>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1698162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E4AD-6CC5-41D1-92D8-8496CF3E0C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4BF233-A867-4700-A834-1B63FE8DE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FD0C019-1CE9-490E-B180-8D543AC0BF5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0C07FC-E237-4BF8-836F-E6E984A835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A226CE3-BA5D-40A3-A695-2AE8BC3F950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42CB-0ECB-4595-903C-88C2548C5F9C}"/>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8" name="Footer Placeholder 7">
            <a:extLst>
              <a:ext uri="{FF2B5EF4-FFF2-40B4-BE49-F238E27FC236}">
                <a16:creationId xmlns:a16="http://schemas.microsoft.com/office/drawing/2014/main" id="{B3B5F847-F6F1-4CB5-A82D-7A7C5A69FB5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A63D6F8-6D71-484D-8958-A6E7761DC4AD}"/>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147062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D6C2-C1BF-4620-B65A-0DF948211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CCD7E0-16B8-4E3E-845A-8105097AC3C2}"/>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4" name="Footer Placeholder 3">
            <a:extLst>
              <a:ext uri="{FF2B5EF4-FFF2-40B4-BE49-F238E27FC236}">
                <a16:creationId xmlns:a16="http://schemas.microsoft.com/office/drawing/2014/main" id="{ED94690A-967B-4DDE-92D1-17ECBE993D0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550B9A8-0F82-460C-9A86-366995AFBF0C}"/>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58762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6F4C54-AE1D-4843-BD0E-501B1131055A}"/>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3" name="Footer Placeholder 2">
            <a:extLst>
              <a:ext uri="{FF2B5EF4-FFF2-40B4-BE49-F238E27FC236}">
                <a16:creationId xmlns:a16="http://schemas.microsoft.com/office/drawing/2014/main" id="{6F2FB4AE-95C9-4CC0-AF7C-27F929EC10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292F5C2-BE76-46B8-9018-FF36500E2A50}"/>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3755028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FA8F-5880-4A54-963F-8AA8E95190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06DFF6-CE57-4399-926B-8095DF0E38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0FAFE-4E53-40EC-A17C-A6FA7AF97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C36950-80E5-40C2-A864-85195859668E}"/>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6" name="Footer Placeholder 5">
            <a:extLst>
              <a:ext uri="{FF2B5EF4-FFF2-40B4-BE49-F238E27FC236}">
                <a16:creationId xmlns:a16="http://schemas.microsoft.com/office/drawing/2014/main" id="{333665A8-0FFC-47A2-923E-0F297E5EF94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562CE2-1574-44FA-B313-105D7703D89B}"/>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37086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6E258-63CB-4E3A-9F76-E9156BD3D0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17C12-8EC7-472D-A8AE-3270B24BD8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8A8BFB-5825-461F-9D59-E28F3B928BEB}"/>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5" name="Footer Placeholder 4">
            <a:extLst>
              <a:ext uri="{FF2B5EF4-FFF2-40B4-BE49-F238E27FC236}">
                <a16:creationId xmlns:a16="http://schemas.microsoft.com/office/drawing/2014/main" id="{D6CD1461-6B10-4F02-9E41-A37E929BE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00502-D1B2-41E0-8B87-8AECBE68B708}"/>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3315866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3FD5-B38B-45F3-838F-B76D0EC30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D703DA-1E12-4B4C-81D8-A5DF901BB7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ADED15D-BABB-4C9C-8EAA-C6924D14D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9C05CD-E6E3-410A-A6F7-9AEDDB309D1B}"/>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6" name="Footer Placeholder 5">
            <a:extLst>
              <a:ext uri="{FF2B5EF4-FFF2-40B4-BE49-F238E27FC236}">
                <a16:creationId xmlns:a16="http://schemas.microsoft.com/office/drawing/2014/main" id="{7CA6731F-B8FC-4C46-B033-161D6FDF2B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00839B-790E-4F60-A556-00EC6DF4785E}"/>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3208859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A73F1-1FB0-4CDD-B205-07EFC0A89F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E249C75-4F0A-46B5-9B0A-2EB53C42FD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F8860F-13D3-4356-BD93-B6379BFF34FC}"/>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5" name="Footer Placeholder 4">
            <a:extLst>
              <a:ext uri="{FF2B5EF4-FFF2-40B4-BE49-F238E27FC236}">
                <a16:creationId xmlns:a16="http://schemas.microsoft.com/office/drawing/2014/main" id="{DE7D4691-0AEB-40C2-AAC7-3290D7DD029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53B06D-F117-47E0-877A-83E118D08859}"/>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1885496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463874-B0FA-4E72-94FA-B3B50AC263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7F29D6-3D5C-4DC6-BCB3-079CA225DE2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A7071-8D7B-4F8F-A682-41B67D4FF9B4}"/>
              </a:ext>
            </a:extLst>
          </p:cNvPr>
          <p:cNvSpPr>
            <a:spLocks noGrp="1"/>
          </p:cNvSpPr>
          <p:nvPr>
            <p:ph type="dt" sz="half" idx="10"/>
          </p:nvPr>
        </p:nvSpPr>
        <p:spPr/>
        <p:txBody>
          <a:bodyPr/>
          <a:lstStyle/>
          <a:p>
            <a:fld id="{B092CD69-6BA6-457B-8553-05FA1B3FBDC6}" type="datetimeFigureOut">
              <a:rPr lang="en-US" smtClean="0"/>
              <a:t>5/4/2020</a:t>
            </a:fld>
            <a:endParaRPr lang="en-US" dirty="0"/>
          </a:p>
        </p:txBody>
      </p:sp>
      <p:sp>
        <p:nvSpPr>
          <p:cNvPr id="5" name="Footer Placeholder 4">
            <a:extLst>
              <a:ext uri="{FF2B5EF4-FFF2-40B4-BE49-F238E27FC236}">
                <a16:creationId xmlns:a16="http://schemas.microsoft.com/office/drawing/2014/main" id="{CD8BC83F-727A-4FD0-940E-335133FEE2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887443-4AAF-48E6-ADB4-793193DC3B34}"/>
              </a:ext>
            </a:extLst>
          </p:cNvPr>
          <p:cNvSpPr>
            <a:spLocks noGrp="1"/>
          </p:cNvSpPr>
          <p:nvPr>
            <p:ph type="sldNum" sz="quarter" idx="12"/>
          </p:nvPr>
        </p:nvSpPr>
        <p:spPr/>
        <p:txBody>
          <a:bodyPr/>
          <a:lstStyle/>
          <a:p>
            <a:fld id="{5C4D0162-3BCC-44D1-99A8-BCB7A694285B}" type="slidenum">
              <a:rPr lang="en-US" smtClean="0"/>
              <a:t>‹#›</a:t>
            </a:fld>
            <a:endParaRPr lang="en-US" dirty="0"/>
          </a:p>
        </p:txBody>
      </p:sp>
    </p:spTree>
    <p:extLst>
      <p:ext uri="{BB962C8B-B14F-4D97-AF65-F5344CB8AC3E}">
        <p14:creationId xmlns:p14="http://schemas.microsoft.com/office/powerpoint/2010/main" val="3339811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9CB2E-5122-45E5-AFB3-1631D9A5E4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F1C4B8-C6D8-40D7-A436-043A7CEAF8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FBD81-B908-41D2-B4EC-2CF56E0C3FE8}"/>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5" name="Footer Placeholder 4">
            <a:extLst>
              <a:ext uri="{FF2B5EF4-FFF2-40B4-BE49-F238E27FC236}">
                <a16:creationId xmlns:a16="http://schemas.microsoft.com/office/drawing/2014/main" id="{C3C9061D-ED75-4880-A825-8E853C989F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38681D-C9BA-4DAC-9646-13C640CC527F}"/>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2907372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168C-E0A5-403B-9B56-71C76469E6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FCF87-DA2A-445E-B2D7-A8E3B0831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C4E22-AEEB-454D-BD66-0B6A4EE3C42A}"/>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5" name="Footer Placeholder 4">
            <a:extLst>
              <a:ext uri="{FF2B5EF4-FFF2-40B4-BE49-F238E27FC236}">
                <a16:creationId xmlns:a16="http://schemas.microsoft.com/office/drawing/2014/main" id="{48325F6B-DE9D-4CFC-BE9D-266DF36DA6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966F908-F475-41CA-B307-11A0625BD038}"/>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131425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5491C-9C2A-4794-8D32-44AC6BF8DF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92E466-40C9-4D2A-ABDE-F726B9A4ED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75451-FC4D-469D-9C7C-F809346C6258}"/>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5" name="Footer Placeholder 4">
            <a:extLst>
              <a:ext uri="{FF2B5EF4-FFF2-40B4-BE49-F238E27FC236}">
                <a16:creationId xmlns:a16="http://schemas.microsoft.com/office/drawing/2014/main" id="{80D6F978-830D-4DEF-BB41-56997FA0A8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69040D-AA10-475E-B4C3-AA69915B3D97}"/>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382396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7AA8-4AF5-473D-9620-9C6F6C966D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3197F0-2F44-4D79-85AE-B43C5FF4E9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2D2BD7-A866-453A-A18D-95A5D7991A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D5D728-EEB2-41D3-8DAD-DA1CC80F7A69}"/>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6" name="Footer Placeholder 5">
            <a:extLst>
              <a:ext uri="{FF2B5EF4-FFF2-40B4-BE49-F238E27FC236}">
                <a16:creationId xmlns:a16="http://schemas.microsoft.com/office/drawing/2014/main" id="{15EC2A44-E313-4269-A487-3F52A34DB2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C77558-1A4A-4801-B1F0-E7458E841C78}"/>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3175616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3D0C-4DDC-4BF4-BAC5-016F31932E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4C9845-A326-4BAF-8051-4067550122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8F132B-E2CB-4B21-BFBE-1ECE96B4EE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2D7FFA-B911-4E55-8048-AD0762F9E4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C052EC-54E9-40E8-8D3E-3A4E5EA116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8C8E81-CD45-490B-9777-69CB94C71653}"/>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8" name="Footer Placeholder 7">
            <a:extLst>
              <a:ext uri="{FF2B5EF4-FFF2-40B4-BE49-F238E27FC236}">
                <a16:creationId xmlns:a16="http://schemas.microsoft.com/office/drawing/2014/main" id="{FF46B67A-7772-40DD-A52D-0358C9D521B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E9AE15C-887D-41C2-8686-9523BB954438}"/>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3782601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7E334-487E-455F-8E71-159D6389D5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C023D-C535-451C-989A-3AF38781C91C}"/>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4" name="Footer Placeholder 3">
            <a:extLst>
              <a:ext uri="{FF2B5EF4-FFF2-40B4-BE49-F238E27FC236}">
                <a16:creationId xmlns:a16="http://schemas.microsoft.com/office/drawing/2014/main" id="{773BFF78-9FE2-4E8F-96A1-33441D3C85C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D17551B-6AE4-4A4D-BA0E-A6CB1EA1E19D}"/>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30910439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141A5-6A99-4AF3-9CD5-F4654B2A5C11}"/>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3" name="Footer Placeholder 2">
            <a:extLst>
              <a:ext uri="{FF2B5EF4-FFF2-40B4-BE49-F238E27FC236}">
                <a16:creationId xmlns:a16="http://schemas.microsoft.com/office/drawing/2014/main" id="{15A1517D-00B5-4903-BF6B-CE8484405A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45179E8-08C2-4335-97AC-852258E44FAA}"/>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2347329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B12B-0E77-44B0-8288-A7B8BCF04D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2265E1-00CD-47B0-AB3E-CE8429A3C9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2CB1CB-C158-4BBB-B8B3-649223D89596}"/>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5" name="Footer Placeholder 4">
            <a:extLst>
              <a:ext uri="{FF2B5EF4-FFF2-40B4-BE49-F238E27FC236}">
                <a16:creationId xmlns:a16="http://schemas.microsoft.com/office/drawing/2014/main" id="{EA19FA50-4C96-4D21-AF8F-C78461B49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8D33F-D88F-45A3-8F0E-F284F99A3888}"/>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5518548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3021-D562-48EB-A8DD-20F10B7BFE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08D9CA-579E-4247-913F-DE4378CB56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B34103-D11E-41A4-8181-34E519993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2B00C-6EE6-4554-84C1-3AE9FDDB4E1A}"/>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6" name="Footer Placeholder 5">
            <a:extLst>
              <a:ext uri="{FF2B5EF4-FFF2-40B4-BE49-F238E27FC236}">
                <a16:creationId xmlns:a16="http://schemas.microsoft.com/office/drawing/2014/main" id="{F673AD8C-C418-49CE-83B6-862920D02E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091B48-A72A-4438-9951-F83285B4BEC7}"/>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1643872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1A147-C886-411C-ADEE-3A3652163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BE49F1-C86B-4CD0-9A66-1C96F936D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6F7890D-4A9F-4C12-99CE-EC60DDE31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8FDDB4-8DE5-4E13-9E0E-4174B5F9AA0C}"/>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6" name="Footer Placeholder 5">
            <a:extLst>
              <a:ext uri="{FF2B5EF4-FFF2-40B4-BE49-F238E27FC236}">
                <a16:creationId xmlns:a16="http://schemas.microsoft.com/office/drawing/2014/main" id="{A1AB265E-5EF1-432F-A489-6BDB80663A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0176D6C-7C05-4194-AA95-3DA670B57B16}"/>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2186089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7647F-A234-42E5-BDB8-13F89EBDB3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A651C8-A9F0-43EE-B390-F8280AE1AD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17E1E-45A4-4700-AF81-5CF8E87A387C}"/>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5" name="Footer Placeholder 4">
            <a:extLst>
              <a:ext uri="{FF2B5EF4-FFF2-40B4-BE49-F238E27FC236}">
                <a16:creationId xmlns:a16="http://schemas.microsoft.com/office/drawing/2014/main" id="{EA88C01A-DBB1-4F66-AB5C-83C4DE8952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D4E523-A2A1-4928-97EF-EF5A46708B78}"/>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4099882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926F1D-E1D5-473C-97E1-B45D8CF4DD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1B39B-7CA5-4A73-9DC7-F49FC95425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B141D5-D26E-4648-82ED-B828E5E5FA07}"/>
              </a:ext>
            </a:extLst>
          </p:cNvPr>
          <p:cNvSpPr>
            <a:spLocks noGrp="1"/>
          </p:cNvSpPr>
          <p:nvPr>
            <p:ph type="dt" sz="half" idx="10"/>
          </p:nvPr>
        </p:nvSpPr>
        <p:spPr/>
        <p:txBody>
          <a:bodyPr/>
          <a:lstStyle/>
          <a:p>
            <a:fld id="{39FCB206-DFDB-40CC-9E34-7BBA76753B9D}" type="datetimeFigureOut">
              <a:rPr lang="en-US" smtClean="0"/>
              <a:t>5/4/2020</a:t>
            </a:fld>
            <a:endParaRPr lang="en-US" dirty="0"/>
          </a:p>
        </p:txBody>
      </p:sp>
      <p:sp>
        <p:nvSpPr>
          <p:cNvPr id="5" name="Footer Placeholder 4">
            <a:extLst>
              <a:ext uri="{FF2B5EF4-FFF2-40B4-BE49-F238E27FC236}">
                <a16:creationId xmlns:a16="http://schemas.microsoft.com/office/drawing/2014/main" id="{C21B4939-7F73-4569-B98A-8E7B9B98D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0B7FF3-51C6-4A99-942A-137FF6150D6B}"/>
              </a:ext>
            </a:extLst>
          </p:cNvPr>
          <p:cNvSpPr>
            <a:spLocks noGrp="1"/>
          </p:cNvSpPr>
          <p:nvPr>
            <p:ph type="sldNum" sz="quarter" idx="12"/>
          </p:nvPr>
        </p:nvSpPr>
        <p:spPr/>
        <p:txBody>
          <a:bodyPr/>
          <a:lstStyle/>
          <a:p>
            <a:fld id="{FDAF2414-817B-4F24-9003-8F1B50B8B78D}" type="slidenum">
              <a:rPr lang="en-US" smtClean="0"/>
              <a:t>‹#›</a:t>
            </a:fld>
            <a:endParaRPr lang="en-US" dirty="0"/>
          </a:p>
        </p:txBody>
      </p:sp>
    </p:spTree>
    <p:extLst>
      <p:ext uri="{BB962C8B-B14F-4D97-AF65-F5344CB8AC3E}">
        <p14:creationId xmlns:p14="http://schemas.microsoft.com/office/powerpoint/2010/main" val="3552530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4BDC-71C1-42B0-A1CD-8EEEEF6C24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5D6C11-F96D-449F-95D6-699D828E2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ABCBFE-ECDD-474C-8FAE-85A987E8F0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C2D82C-B40D-481C-ABD0-108EF57030CA}"/>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6" name="Footer Placeholder 5">
            <a:extLst>
              <a:ext uri="{FF2B5EF4-FFF2-40B4-BE49-F238E27FC236}">
                <a16:creationId xmlns:a16="http://schemas.microsoft.com/office/drawing/2014/main" id="{1FF04B34-3E00-49F6-AA3D-1E5458BFB7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B3E6B-0E29-41C7-A28F-E24D96A3F3F5}"/>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70417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6230-73AA-443F-B1E5-221EF6E26D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BDE94A-7803-4F3B-9AF0-2F97035DE7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2AA1AD-570C-4C8B-8B0A-86F2E38210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A6FE4-0930-4A96-AC9D-CE71AA04DA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CBBF27-1EE7-46BC-AD2D-DF8B440ADE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295164-049C-4B41-BE91-C4B1C6BE57E0}"/>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8" name="Footer Placeholder 7">
            <a:extLst>
              <a:ext uri="{FF2B5EF4-FFF2-40B4-BE49-F238E27FC236}">
                <a16:creationId xmlns:a16="http://schemas.microsoft.com/office/drawing/2014/main" id="{83D8608A-5E6E-47AA-AB0B-19DD5148B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2045F7-439B-4332-AFBD-435CBB571E6B}"/>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4217694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316E-DAB5-4957-B7AC-937C1AE971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2ED2D2-47B3-4AA0-9743-B745462C96C5}"/>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4" name="Footer Placeholder 3">
            <a:extLst>
              <a:ext uri="{FF2B5EF4-FFF2-40B4-BE49-F238E27FC236}">
                <a16:creationId xmlns:a16="http://schemas.microsoft.com/office/drawing/2014/main" id="{A64A28B9-BFEF-46D4-AD2C-B8865F2C12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2EF1E9-4882-4C35-9A81-54FD014BFAD2}"/>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22216603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839D59-E6C9-42AA-A04A-CB080F0D57AA}"/>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3" name="Footer Placeholder 2">
            <a:extLst>
              <a:ext uri="{FF2B5EF4-FFF2-40B4-BE49-F238E27FC236}">
                <a16:creationId xmlns:a16="http://schemas.microsoft.com/office/drawing/2014/main" id="{D8F0264B-71A2-4A98-A37E-2F62905291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A345D-2921-4090-BBB4-D7BF0E5DE1CF}"/>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333837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4E7E8-756D-4885-87FC-4892761BFF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244DED-26BA-4E40-AC39-74B7F813D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807884-0C79-48F9-8202-D98AA47BD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382312-8C3D-49F2-BF19-0CDC0D2B2AB6}"/>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6" name="Footer Placeholder 5">
            <a:extLst>
              <a:ext uri="{FF2B5EF4-FFF2-40B4-BE49-F238E27FC236}">
                <a16:creationId xmlns:a16="http://schemas.microsoft.com/office/drawing/2014/main" id="{79B03DF7-39AB-4B05-9E54-5307E48808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3EE110-82E2-4D6A-A976-42F52B878CAB}"/>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193645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37FFB-192D-4395-9DC4-0A95339553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BFFFAB4-193D-4ED7-9C25-15A3BE640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83035F-C885-4418-8DE3-63FC65999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B67AD-18C6-456C-9945-41D0B66C405D}"/>
              </a:ext>
            </a:extLst>
          </p:cNvPr>
          <p:cNvSpPr>
            <a:spLocks noGrp="1"/>
          </p:cNvSpPr>
          <p:nvPr>
            <p:ph type="dt" sz="half" idx="10"/>
          </p:nvPr>
        </p:nvSpPr>
        <p:spPr/>
        <p:txBody>
          <a:bodyPr/>
          <a:lstStyle/>
          <a:p>
            <a:fld id="{F1E4232B-679F-48BD-A15F-D95BC319EA1B}" type="datetimeFigureOut">
              <a:rPr lang="en-US" smtClean="0"/>
              <a:t>5/4/2020</a:t>
            </a:fld>
            <a:endParaRPr lang="en-US"/>
          </a:p>
        </p:txBody>
      </p:sp>
      <p:sp>
        <p:nvSpPr>
          <p:cNvPr id="6" name="Footer Placeholder 5">
            <a:extLst>
              <a:ext uri="{FF2B5EF4-FFF2-40B4-BE49-F238E27FC236}">
                <a16:creationId xmlns:a16="http://schemas.microsoft.com/office/drawing/2014/main" id="{F5E4F6F6-DA98-4582-8601-251E9CCAF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623748-4FED-4430-B598-8243514424E4}"/>
              </a:ext>
            </a:extLst>
          </p:cNvPr>
          <p:cNvSpPr>
            <a:spLocks noGrp="1"/>
          </p:cNvSpPr>
          <p:nvPr>
            <p:ph type="sldNum" sz="quarter" idx="12"/>
          </p:nvPr>
        </p:nvSpPr>
        <p:spPr/>
        <p:txBody>
          <a:bodyPr/>
          <a:lstStyle/>
          <a:p>
            <a:fld id="{1E80B6B2-3745-4FFA-88A7-68E4B678C657}" type="slidenum">
              <a:rPr lang="en-US" smtClean="0"/>
              <a:t>‹#›</a:t>
            </a:fld>
            <a:endParaRPr lang="en-US"/>
          </a:p>
        </p:txBody>
      </p:sp>
    </p:spTree>
    <p:extLst>
      <p:ext uri="{BB962C8B-B14F-4D97-AF65-F5344CB8AC3E}">
        <p14:creationId xmlns:p14="http://schemas.microsoft.com/office/powerpoint/2010/main" val="323345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E945E6-D48D-415C-A2BC-88875C05F2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90301B-7376-4A66-8901-E58BC018BD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118BAA-75A6-4C52-BE13-A71FF88F12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4232B-679F-48BD-A15F-D95BC319EA1B}" type="datetimeFigureOut">
              <a:rPr lang="en-US" smtClean="0"/>
              <a:t>5/4/2020</a:t>
            </a:fld>
            <a:endParaRPr lang="en-US"/>
          </a:p>
        </p:txBody>
      </p:sp>
      <p:sp>
        <p:nvSpPr>
          <p:cNvPr id="5" name="Footer Placeholder 4">
            <a:extLst>
              <a:ext uri="{FF2B5EF4-FFF2-40B4-BE49-F238E27FC236}">
                <a16:creationId xmlns:a16="http://schemas.microsoft.com/office/drawing/2014/main" id="{92C29118-8A34-48B4-9C75-D5374467A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44A46B-1D12-435F-87E1-C352AB04E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80B6B2-3745-4FFA-88A7-68E4B678C657}" type="slidenum">
              <a:rPr lang="en-US" smtClean="0"/>
              <a:t>‹#›</a:t>
            </a:fld>
            <a:endParaRPr lang="en-US"/>
          </a:p>
        </p:txBody>
      </p:sp>
    </p:spTree>
    <p:extLst>
      <p:ext uri="{BB962C8B-B14F-4D97-AF65-F5344CB8AC3E}">
        <p14:creationId xmlns:p14="http://schemas.microsoft.com/office/powerpoint/2010/main" val="18222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F7778D-BD40-4899-B9D0-A7655ED95A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6F9D1E-09B5-4EF5-9774-56A14ABB30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74C572-4A96-4086-BB25-23794984A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92CD69-6BA6-457B-8553-05FA1B3FBDC6}" type="datetimeFigureOut">
              <a:rPr lang="en-US" smtClean="0"/>
              <a:t>5/4/2020</a:t>
            </a:fld>
            <a:endParaRPr lang="en-US" dirty="0"/>
          </a:p>
        </p:txBody>
      </p:sp>
      <p:sp>
        <p:nvSpPr>
          <p:cNvPr id="5" name="Footer Placeholder 4">
            <a:extLst>
              <a:ext uri="{FF2B5EF4-FFF2-40B4-BE49-F238E27FC236}">
                <a16:creationId xmlns:a16="http://schemas.microsoft.com/office/drawing/2014/main" id="{F3234E73-A2DC-489A-9D0F-AC79EE604C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1BC583-B7A1-46E9-B826-1F90D7BFDE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4D0162-3BCC-44D1-99A8-BCB7A694285B}" type="slidenum">
              <a:rPr lang="en-US" smtClean="0"/>
              <a:t>‹#›</a:t>
            </a:fld>
            <a:endParaRPr lang="en-US" dirty="0"/>
          </a:p>
        </p:txBody>
      </p:sp>
    </p:spTree>
    <p:extLst>
      <p:ext uri="{BB962C8B-B14F-4D97-AF65-F5344CB8AC3E}">
        <p14:creationId xmlns:p14="http://schemas.microsoft.com/office/powerpoint/2010/main" val="128295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3344D8-D7D4-4E8D-B1ED-D6B73B8E61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0535ED-740D-437D-9990-FAB55E9808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BAB1D-494D-45D6-87EB-2BBF73F541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B206-DFDB-40CC-9E34-7BBA76753B9D}" type="datetimeFigureOut">
              <a:rPr lang="en-US" smtClean="0"/>
              <a:t>5/4/2020</a:t>
            </a:fld>
            <a:endParaRPr lang="en-US" dirty="0"/>
          </a:p>
        </p:txBody>
      </p:sp>
      <p:sp>
        <p:nvSpPr>
          <p:cNvPr id="5" name="Footer Placeholder 4">
            <a:extLst>
              <a:ext uri="{FF2B5EF4-FFF2-40B4-BE49-F238E27FC236}">
                <a16:creationId xmlns:a16="http://schemas.microsoft.com/office/drawing/2014/main" id="{47239F88-FB1D-45E9-98D0-797D6C7527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6964D43-2C23-4B10-8BF2-E2B2FDE199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AF2414-817B-4F24-9003-8F1B50B8B78D}" type="slidenum">
              <a:rPr lang="en-US" smtClean="0"/>
              <a:t>‹#›</a:t>
            </a:fld>
            <a:endParaRPr lang="en-US" dirty="0"/>
          </a:p>
        </p:txBody>
      </p:sp>
    </p:spTree>
    <p:extLst>
      <p:ext uri="{BB962C8B-B14F-4D97-AF65-F5344CB8AC3E}">
        <p14:creationId xmlns:p14="http://schemas.microsoft.com/office/powerpoint/2010/main" val="4409547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www.mycalteam.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esminsite.co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mycalteam.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esminsite.co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mycalteam.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esminsite.com/"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mycalteam.com/"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4.xml"/><Relationship Id="rId7" Type="http://schemas.openxmlformats.org/officeDocument/2006/relationships/hyperlink" Target="http://www.esminsite.com/" TargetMode="Externa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3.png"/><Relationship Id="rId4" Type="http://schemas.openxmlformats.org/officeDocument/2006/relationships/diagramQuickStyle" Target="../diagrams/quickStyle4.xml"/><Relationship Id="rId9" Type="http://schemas.openxmlformats.org/officeDocument/2006/relationships/hyperlink" Target="http://www.mycalteam.com/"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hyperlink" Target="http://www.esminsite.com/" TargetMode="External"/><Relationship Id="rId3" Type="http://schemas.openxmlformats.org/officeDocument/2006/relationships/diagramData" Target="../diagrams/data5.xml"/><Relationship Id="rId21" Type="http://schemas.openxmlformats.org/officeDocument/2006/relationships/image" Target="../media/image3.png"/><Relationship Id="rId7" Type="http://schemas.microsoft.com/office/2007/relationships/diagramDrawing" Target="../diagrams/drawing5.xml"/><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31.png"/><Relationship Id="rId16" Type="http://schemas.openxmlformats.org/officeDocument/2006/relationships/image" Target="../media/image40.png"/><Relationship Id="rId20" Type="http://schemas.openxmlformats.org/officeDocument/2006/relationships/hyperlink" Target="http://www.mycalteam.com/" TargetMode="Externa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image" Target="../media/image35.svg"/><Relationship Id="rId5" Type="http://schemas.openxmlformats.org/officeDocument/2006/relationships/diagramQuickStyle" Target="../diagrams/quickStyle5.xml"/><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png"/><Relationship Id="rId4" Type="http://schemas.openxmlformats.org/officeDocument/2006/relationships/diagramLayout" Target="../diagrams/layout5.xml"/><Relationship Id="rId9" Type="http://schemas.openxmlformats.org/officeDocument/2006/relationships/image" Target="../media/image33.svg"/><Relationship Id="rId1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hyperlink" Target="http://www.mycalteam.com/"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onsitehealthandsafety.co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mycalteam.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esminsite.com/" TargetMode="Externa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hyperlink" Target="http://www.mycalteam.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www.esminsite.com/s/ESM_Re-Hire-Safety-Orientaiton-Checklist.docx" TargetMode="External"/><Relationship Id="rId2" Type="http://schemas.openxmlformats.org/officeDocument/2006/relationships/hyperlink" Target="http://www.esminsite.com/"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mycalteam.com/" TargetMode="Externa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7.xml"/><Relationship Id="rId7" Type="http://schemas.openxmlformats.org/officeDocument/2006/relationships/hyperlink" Target="http://www.esminsite.com/"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10" Type="http://schemas.openxmlformats.org/officeDocument/2006/relationships/image" Target="../media/image3.png"/><Relationship Id="rId4" Type="http://schemas.openxmlformats.org/officeDocument/2006/relationships/diagramQuickStyle" Target="../diagrams/quickStyle7.xml"/><Relationship Id="rId9" Type="http://schemas.openxmlformats.org/officeDocument/2006/relationships/hyperlink" Target="http://www.mycalteam.com/"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hyperlink" Target="http://www.esminsite.com/" TargetMode="Externa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openxmlformats.org/officeDocument/2006/relationships/hyperlink" Target="http://www.mycalteam.com/"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8.xml"/><Relationship Id="rId7" Type="http://schemas.openxmlformats.org/officeDocument/2006/relationships/hyperlink" Target="http://www.esminsite.com/" TargetMode="Externa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openxmlformats.org/officeDocument/2006/relationships/hyperlink" Target="https://us02web.zoom.us/webinar/register/WN_gQLOVTqISVa4zeOEaiaoEw" TargetMode="External"/><Relationship Id="rId5" Type="http://schemas.openxmlformats.org/officeDocument/2006/relationships/diagramColors" Target="../diagrams/colors8.xml"/><Relationship Id="rId10" Type="http://schemas.openxmlformats.org/officeDocument/2006/relationships/image" Target="../media/image3.png"/><Relationship Id="rId4" Type="http://schemas.openxmlformats.org/officeDocument/2006/relationships/diagramQuickStyle" Target="../diagrams/quickStyle8.xml"/><Relationship Id="rId9" Type="http://schemas.openxmlformats.org/officeDocument/2006/relationships/hyperlink" Target="http://www.mycalteam.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openxmlformats.org/officeDocument/2006/relationships/image" Target="../media/image3.png"/><Relationship Id="rId2" Type="http://schemas.openxmlformats.org/officeDocument/2006/relationships/hyperlink" Target="http://www.esminsite.com/covid-compliance-center" TargetMode="External"/><Relationship Id="rId1" Type="http://schemas.openxmlformats.org/officeDocument/2006/relationships/slideLayout" Target="../slideLayouts/slideLayout15.xml"/><Relationship Id="rId6" Type="http://schemas.openxmlformats.org/officeDocument/2006/relationships/hyperlink" Target="http://www.mycalteam.com/" TargetMode="External"/><Relationship Id="rId5" Type="http://schemas.openxmlformats.org/officeDocument/2006/relationships/image" Target="../media/image4.png"/><Relationship Id="rId10" Type="http://schemas.openxmlformats.org/officeDocument/2006/relationships/hyperlink" Target="https://www.esminsite.com/covid-compliance-center" TargetMode="External"/><Relationship Id="rId4" Type="http://schemas.openxmlformats.org/officeDocument/2006/relationships/hyperlink" Target="http://www.esminsite.com/" TargetMode="External"/><Relationship Id="rId9" Type="http://schemas.openxmlformats.org/officeDocument/2006/relationships/hyperlink" Target="https://mycalteam.com/new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linkedin.com/company/cal-insurance-&amp;-associates-inc./" TargetMode="External"/><Relationship Id="rId3" Type="http://schemas.openxmlformats.org/officeDocument/2006/relationships/hyperlink" Target="http://www.esminsite.com/"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hyperlink" Target="http://www.mycalteam.com/" TargetMode="External"/><Relationship Id="rId5" Type="http://schemas.openxmlformats.org/officeDocument/2006/relationships/hyperlink" Target="https://www.esminsite.com/newsletter" TargetMode="External"/><Relationship Id="rId4" Type="http://schemas.openxmlformats.org/officeDocument/2006/relationships/hyperlink" Target="https://www.linkedin.com/company/esminsite" TargetMode="External"/><Relationship Id="rId9" Type="http://schemas.openxmlformats.org/officeDocument/2006/relationships/hyperlink" Target="https://mycalteam.com/contact-u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jpeg"/><Relationship Id="rId7" Type="http://schemas.openxmlformats.org/officeDocument/2006/relationships/hyperlink" Target="http://www.mycalteam.com/" TargetMode="External"/><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4.png"/><Relationship Id="rId4" Type="http://schemas.openxmlformats.org/officeDocument/2006/relationships/hyperlink" Target="http://www.esminsite.com/" TargetMode="Externa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hyperlink" Target="http://www.esminsite.com/" TargetMode="Externa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png"/><Relationship Id="rId4" Type="http://schemas.openxmlformats.org/officeDocument/2006/relationships/diagramQuickStyle" Target="../diagrams/quickStyle2.xml"/><Relationship Id="rId9" Type="http://schemas.openxmlformats.org/officeDocument/2006/relationships/hyperlink" Target="http://www.mycalteam.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esminsite.com/" TargetMode="Externa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hyperlink" Target="http://www.mycalteam.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esminsite.com/" TargetMode="External"/><Relationship Id="rId2" Type="http://schemas.openxmlformats.org/officeDocument/2006/relationships/image" Target="../media/image16.jpeg"/><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hyperlink" Target="http://www.mycalteam.com/"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www.mycalteam.com/" TargetMode="External"/><Relationship Id="rId3" Type="http://schemas.openxmlformats.org/officeDocument/2006/relationships/image" Target="../media/image18.jpeg"/><Relationship Id="rId7"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Layout" Target="../slideLayouts/slideLayout15.xml"/><Relationship Id="rId6" Type="http://schemas.openxmlformats.org/officeDocument/2006/relationships/hyperlink" Target="http://www.esminsite.com/" TargetMode="External"/><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www.esminsite.com/" TargetMode="Externa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www.mycalteam.com/" TargetMode="Externa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3.xml"/><Relationship Id="rId7" Type="http://schemas.openxmlformats.org/officeDocument/2006/relationships/hyperlink" Target="http://www.esminsite.com/" TargetMode="Externa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3.png"/><Relationship Id="rId4" Type="http://schemas.openxmlformats.org/officeDocument/2006/relationships/diagramQuickStyle" Target="../diagrams/quickStyle3.xml"/><Relationship Id="rId9" Type="http://schemas.openxmlformats.org/officeDocument/2006/relationships/hyperlink" Target="http://www.mycalteam.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DE4C27B6-DB04-4891-AF97-BA1671B17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tanding on top of a field&#10;&#10;Description automatically generated">
            <a:extLst>
              <a:ext uri="{FF2B5EF4-FFF2-40B4-BE49-F238E27FC236}">
                <a16:creationId xmlns:a16="http://schemas.microsoft.com/office/drawing/2014/main" id="{555ABBA8-E0BC-4273-96F3-80B41FDC8379}"/>
              </a:ext>
            </a:extLst>
          </p:cNvPr>
          <p:cNvPicPr>
            <a:picLocks noChangeAspect="1"/>
          </p:cNvPicPr>
          <p:nvPr/>
        </p:nvPicPr>
        <p:blipFill rotWithShape="1">
          <a:blip r:embed="rId2">
            <a:extLst>
              <a:ext uri="{28A0092B-C50C-407E-A947-70E740481C1C}">
                <a14:useLocalDpi xmlns:a14="http://schemas.microsoft.com/office/drawing/2010/main" val="0"/>
              </a:ext>
            </a:extLst>
          </a:blip>
          <a:srcRect t="16242" r="-1" b="4830"/>
          <a:stretch/>
        </p:blipFill>
        <p:spPr>
          <a:xfrm flipH="1">
            <a:off x="606719" y="-1"/>
            <a:ext cx="11585281" cy="6857999"/>
          </a:xfrm>
          <a:prstGeom prst="rect">
            <a:avLst/>
          </a:prstGeom>
        </p:spPr>
      </p:pic>
      <p:sp>
        <p:nvSpPr>
          <p:cNvPr id="125" name="Rectangle 12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5D9D68-7760-44A7-87AB-60F77D10391D}"/>
              </a:ext>
            </a:extLst>
          </p:cNvPr>
          <p:cNvSpPr>
            <a:spLocks noGrp="1"/>
          </p:cNvSpPr>
          <p:nvPr>
            <p:ph type="ctrTitle"/>
          </p:nvPr>
        </p:nvSpPr>
        <p:spPr>
          <a:xfrm>
            <a:off x="821827" y="1042556"/>
            <a:ext cx="4383215" cy="3072393"/>
          </a:xfrm>
        </p:spPr>
        <p:txBody>
          <a:bodyPr>
            <a:normAutofit/>
          </a:bodyPr>
          <a:lstStyle/>
          <a:p>
            <a:pPr algn="l"/>
            <a:r>
              <a:rPr lang="en-US" sz="5600" dirty="0">
                <a:solidFill>
                  <a:schemeClr val="bg1"/>
                </a:solidFill>
              </a:rPr>
              <a:t>Your Return To Work Strategy</a:t>
            </a:r>
            <a:br>
              <a:rPr lang="en-US" sz="5600" dirty="0">
                <a:solidFill>
                  <a:schemeClr val="bg1"/>
                </a:solidFill>
              </a:rPr>
            </a:br>
            <a:r>
              <a:rPr lang="en-US" sz="5600" dirty="0">
                <a:solidFill>
                  <a:schemeClr val="bg1"/>
                </a:solidFill>
              </a:rPr>
              <a:t>Part 1</a:t>
            </a:r>
          </a:p>
        </p:txBody>
      </p:sp>
      <p:sp>
        <p:nvSpPr>
          <p:cNvPr id="127" name="Rectangle 12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9" name="Group 128">
            <a:extLst>
              <a:ext uri="{FF2B5EF4-FFF2-40B4-BE49-F238E27FC236}">
                <a16:creationId xmlns:a16="http://schemas.microsoft.com/office/drawing/2014/main" id="{5E0EAE70-C355-42D1-BF00-CA8A17A74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30" name="Rectangle 64">
              <a:extLst>
                <a:ext uri="{FF2B5EF4-FFF2-40B4-BE49-F238E27FC236}">
                  <a16:creationId xmlns:a16="http://schemas.microsoft.com/office/drawing/2014/main" id="{E6E58C95-A3F9-4C87-B9A5-32A7A75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66">
              <a:extLst>
                <a:ext uri="{FF2B5EF4-FFF2-40B4-BE49-F238E27FC236}">
                  <a16:creationId xmlns:a16="http://schemas.microsoft.com/office/drawing/2014/main" id="{7B08CDDF-E602-4C1B-A248-A43292EB5D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64">
              <a:extLst>
                <a:ext uri="{FF2B5EF4-FFF2-40B4-BE49-F238E27FC236}">
                  <a16:creationId xmlns:a16="http://schemas.microsoft.com/office/drawing/2014/main" id="{6298B977-8F47-48C6-8454-11EF9478EC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66">
              <a:extLst>
                <a:ext uri="{FF2B5EF4-FFF2-40B4-BE49-F238E27FC236}">
                  <a16:creationId xmlns:a16="http://schemas.microsoft.com/office/drawing/2014/main" id="{06A6FB8E-FB47-44B7-810F-B88B4CCA0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64">
              <a:extLst>
                <a:ext uri="{FF2B5EF4-FFF2-40B4-BE49-F238E27FC236}">
                  <a16:creationId xmlns:a16="http://schemas.microsoft.com/office/drawing/2014/main" id="{818DB8DB-4D04-42C0-BE68-842A9F29AE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66">
              <a:extLst>
                <a:ext uri="{FF2B5EF4-FFF2-40B4-BE49-F238E27FC236}">
                  <a16:creationId xmlns:a16="http://schemas.microsoft.com/office/drawing/2014/main" id="{DBCFEA99-52A4-4E8E-B9C9-3D39B0E32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64">
              <a:extLst>
                <a:ext uri="{FF2B5EF4-FFF2-40B4-BE49-F238E27FC236}">
                  <a16:creationId xmlns:a16="http://schemas.microsoft.com/office/drawing/2014/main" id="{A6C0BB10-7324-4D11-A497-57A85CDB62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66">
              <a:extLst>
                <a:ext uri="{FF2B5EF4-FFF2-40B4-BE49-F238E27FC236}">
                  <a16:creationId xmlns:a16="http://schemas.microsoft.com/office/drawing/2014/main" id="{D7440F2E-8192-4FDF-AE8F-2833B7F40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64">
              <a:extLst>
                <a:ext uri="{FF2B5EF4-FFF2-40B4-BE49-F238E27FC236}">
                  <a16:creationId xmlns:a16="http://schemas.microsoft.com/office/drawing/2014/main" id="{B9F7DA6A-1872-4697-A567-20A0115A0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66">
              <a:extLst>
                <a:ext uri="{FF2B5EF4-FFF2-40B4-BE49-F238E27FC236}">
                  <a16:creationId xmlns:a16="http://schemas.microsoft.com/office/drawing/2014/main" id="{98BC1544-07ED-411D-880C-58CB114914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64">
              <a:extLst>
                <a:ext uri="{FF2B5EF4-FFF2-40B4-BE49-F238E27FC236}">
                  <a16:creationId xmlns:a16="http://schemas.microsoft.com/office/drawing/2014/main" id="{BA70D948-9946-455F-8155-D274F01DAB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66">
              <a:extLst>
                <a:ext uri="{FF2B5EF4-FFF2-40B4-BE49-F238E27FC236}">
                  <a16:creationId xmlns:a16="http://schemas.microsoft.com/office/drawing/2014/main" id="{807FCDBA-F7E3-4836-8253-15D212128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64">
              <a:extLst>
                <a:ext uri="{FF2B5EF4-FFF2-40B4-BE49-F238E27FC236}">
                  <a16:creationId xmlns:a16="http://schemas.microsoft.com/office/drawing/2014/main" id="{D6A9BF83-5C67-44B0-883C-82BCAA192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66">
              <a:extLst>
                <a:ext uri="{FF2B5EF4-FFF2-40B4-BE49-F238E27FC236}">
                  <a16:creationId xmlns:a16="http://schemas.microsoft.com/office/drawing/2014/main" id="{94BA7F92-7961-489E-83BD-5518EB1E9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64">
              <a:extLst>
                <a:ext uri="{FF2B5EF4-FFF2-40B4-BE49-F238E27FC236}">
                  <a16:creationId xmlns:a16="http://schemas.microsoft.com/office/drawing/2014/main" id="{56ADE108-5AE8-4ACF-88B9-28A0B125B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75B2D25F-B666-4F19-816A-24456EAF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A7D581F0-987F-45C5-A849-CC1B41222F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F388E533-92C3-428E-B078-81D6E1F2D9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C68AEED3-AAB1-48A9-8FC3-C68AE6675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0A6CA6BC-FFA6-4C34-B200-6F61EE1730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 name="Rectangle 15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D52D8BCD-46DC-4067-B5A7-FF316C0B1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540" y="122356"/>
            <a:ext cx="920200" cy="920200"/>
          </a:xfrm>
          <a:prstGeom prst="rect">
            <a:avLst/>
          </a:prstGeom>
        </p:spPr>
      </p:pic>
      <p:sp>
        <p:nvSpPr>
          <p:cNvPr id="31" name="Title 1">
            <a:extLst>
              <a:ext uri="{FF2B5EF4-FFF2-40B4-BE49-F238E27FC236}">
                <a16:creationId xmlns:a16="http://schemas.microsoft.com/office/drawing/2014/main" id="{041194BE-FE85-4221-9231-5642157437E4}"/>
              </a:ext>
            </a:extLst>
          </p:cNvPr>
          <p:cNvSpPr txBox="1">
            <a:spLocks/>
          </p:cNvSpPr>
          <p:nvPr/>
        </p:nvSpPr>
        <p:spPr>
          <a:xfrm>
            <a:off x="821827" y="4529797"/>
            <a:ext cx="4542449" cy="1112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US" sz="3500" dirty="0">
                <a:solidFill>
                  <a:schemeClr val="bg1"/>
                </a:solidFill>
              </a:rPr>
              <a:t>A Safety Reboot</a:t>
            </a:r>
          </a:p>
        </p:txBody>
      </p:sp>
      <p:pic>
        <p:nvPicPr>
          <p:cNvPr id="32" name="Picture 2" descr="CAL Insurance">
            <a:hlinkClick r:id="rId4"/>
            <a:extLst>
              <a:ext uri="{FF2B5EF4-FFF2-40B4-BE49-F238E27FC236}">
                <a16:creationId xmlns:a16="http://schemas.microsoft.com/office/drawing/2014/main" id="{849B3214-AEEE-4CDB-9409-4BB254883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924" y="435082"/>
            <a:ext cx="1427145"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245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7">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0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8246C-B7EA-4F69-9CEA-FD00F6AB6AA9}"/>
              </a:ext>
            </a:extLst>
          </p:cNvPr>
          <p:cNvSpPr>
            <a:spLocks noGrp="1"/>
          </p:cNvSpPr>
          <p:nvPr>
            <p:ph type="title"/>
          </p:nvPr>
        </p:nvSpPr>
        <p:spPr>
          <a:xfrm>
            <a:off x="594360" y="339117"/>
            <a:ext cx="11003280" cy="1619890"/>
          </a:xfrm>
        </p:spPr>
        <p:txBody>
          <a:bodyPr anchor="ctr">
            <a:normAutofit/>
          </a:bodyPr>
          <a:lstStyle/>
          <a:p>
            <a:r>
              <a:rPr lang="en-US" b="1" dirty="0"/>
              <a:t>8810 Classification – what you need to know</a:t>
            </a:r>
            <a:endParaRPr lang="en-US" dirty="0"/>
          </a:p>
        </p:txBody>
      </p:sp>
      <p:grpSp>
        <p:nvGrpSpPr>
          <p:cNvPr id="40" name="Group 11">
            <a:extLst>
              <a:ext uri="{FF2B5EF4-FFF2-40B4-BE49-F238E27FC236}">
                <a16:creationId xmlns:a16="http://schemas.microsoft.com/office/drawing/2014/main" id="{C57F67D8-2BFF-4661-AFAF-E2CE8B7DCE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484632"/>
            <a:ext cx="242107" cy="1340860"/>
            <a:chOff x="56167" y="484632"/>
            <a:chExt cx="242107" cy="1340860"/>
          </a:xfrm>
        </p:grpSpPr>
        <p:sp>
          <p:nvSpPr>
            <p:cNvPr id="13" name="Rectangle 2">
              <a:extLst>
                <a:ext uri="{FF2B5EF4-FFF2-40B4-BE49-F238E27FC236}">
                  <a16:creationId xmlns:a16="http://schemas.microsoft.com/office/drawing/2014/main" id="{4E1D4D71-728F-4B12-9CBF-3E5ABDA9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9">
              <a:extLst>
                <a:ext uri="{FF2B5EF4-FFF2-40B4-BE49-F238E27FC236}">
                  <a16:creationId xmlns:a16="http://schemas.microsoft.com/office/drawing/2014/main" id="{3513D1C2-B9D1-43DC-8B39-AA4FF5AAD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26CB8B66-F1A8-4DE9-AA67-8A7469BD7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1F72E235-B6DE-4EE7-B11D-3FBEF9DC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BA8C164F-E124-4ECF-9FD9-35C1F8E27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0151D52D-979C-4B9F-A037-D9DC745367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EE8F116C-C879-4D3A-8F6D-A25B7125E2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6709DF44-7C20-4444-8862-A9203CBE6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4D6A9505-9408-4DC6-BD50-75A8C6949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9">
              <a:extLst>
                <a:ext uri="{FF2B5EF4-FFF2-40B4-BE49-F238E27FC236}">
                  <a16:creationId xmlns:a16="http://schemas.microsoft.com/office/drawing/2014/main" id="{419FC7F2-FF7B-464A-8956-817BAD265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C0E235C3-2297-4887-8CF9-78B61DA7D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59">
              <a:extLst>
                <a:ext uri="{FF2B5EF4-FFF2-40B4-BE49-F238E27FC236}">
                  <a16:creationId xmlns:a16="http://schemas.microsoft.com/office/drawing/2014/main" id="{741D2A4A-2FC3-46D1-94A7-C4BA4823B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2E7DFA72-3CFE-4FB2-A769-C3D65C30C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FFB273F7-B602-4697-92DA-B9C0B70E3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C76D34E0-BC86-46D8-920E-594A3C4B6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F17BC71C-4B64-4990-90FF-78123B720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C807F90E-DB0C-4841-BFE0-9413759C2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59">
              <a:extLst>
                <a:ext uri="{FF2B5EF4-FFF2-40B4-BE49-F238E27FC236}">
                  <a16:creationId xmlns:a16="http://schemas.microsoft.com/office/drawing/2014/main" id="{F7E71EE5-0746-4E81-B154-BAC5FF867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7FDDC085-25CA-4499-AAD9-DEA203522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1303C688-1ED7-46BE-B0EC-4638C54941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32B09A2-17B2-4CF3-9E48-4D1FF00A8E0B}"/>
              </a:ext>
            </a:extLst>
          </p:cNvPr>
          <p:cNvSpPr>
            <a:spLocks noGrp="1"/>
          </p:cNvSpPr>
          <p:nvPr>
            <p:ph idx="1"/>
          </p:nvPr>
        </p:nvSpPr>
        <p:spPr>
          <a:xfrm>
            <a:off x="597407" y="2721429"/>
            <a:ext cx="11000233" cy="3494314"/>
          </a:xfrm>
        </p:spPr>
        <p:txBody>
          <a:bodyPr anchor="ctr">
            <a:normAutofit/>
          </a:bodyPr>
          <a:lstStyle/>
          <a:p>
            <a:pPr lvl="0"/>
            <a:r>
              <a:rPr lang="en-US" sz="2400" dirty="0"/>
              <a:t>Effective as of the date of a California statewide stay-at-home order and concluding sixty (60) days after the order is lifted, the payroll of an employee who meets the definition of a Clerical Office Employee, as detailed in Rule 4a, Clerical Office Employees, and whose payroll for the balance of the policy period is not assignable to a standard classification that specifically includes Clerical Office Employees, shall be assigned to Classification 8810, Clerical Office Employees.</a:t>
            </a:r>
          </a:p>
          <a:p>
            <a:pPr lvl="1"/>
            <a:r>
              <a:rPr lang="en-US" dirty="0"/>
              <a:t>A single employee’s payroll may be divided between Classification 8810 and another classification only once during this time period. Once the employee’s duties are no longer exclusively clerical in nature, Classification 8810 shall not be assigned.</a:t>
            </a:r>
          </a:p>
          <a:p>
            <a:endParaRPr lang="en-US" sz="2400" dirty="0"/>
          </a:p>
        </p:txBody>
      </p:sp>
      <p:sp>
        <p:nvSpPr>
          <p:cNvPr id="34" name="Rectangle 33">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a sign&#10;&#10;Description automatically generated">
            <a:hlinkClick r:id="rId2"/>
            <a:extLst>
              <a:ext uri="{FF2B5EF4-FFF2-40B4-BE49-F238E27FC236}">
                <a16:creationId xmlns:a16="http://schemas.microsoft.com/office/drawing/2014/main" id="{A4738896-3B4C-4C5E-A264-E8EBE63A9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33" name="Picture 2" descr="CAL Insurance">
            <a:hlinkClick r:id="rId4"/>
            <a:extLst>
              <a:ext uri="{FF2B5EF4-FFF2-40B4-BE49-F238E27FC236}">
                <a16:creationId xmlns:a16="http://schemas.microsoft.com/office/drawing/2014/main" id="{71386E0D-945A-4506-A628-C43185D702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34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9">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0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8246C-B7EA-4F69-9CEA-FD00F6AB6AA9}"/>
              </a:ext>
            </a:extLst>
          </p:cNvPr>
          <p:cNvSpPr>
            <a:spLocks noGrp="1"/>
          </p:cNvSpPr>
          <p:nvPr>
            <p:ph type="title"/>
          </p:nvPr>
        </p:nvSpPr>
        <p:spPr>
          <a:xfrm>
            <a:off x="594360" y="339117"/>
            <a:ext cx="11003280" cy="1619890"/>
          </a:xfrm>
        </p:spPr>
        <p:txBody>
          <a:bodyPr anchor="ctr">
            <a:normAutofit/>
          </a:bodyPr>
          <a:lstStyle/>
          <a:p>
            <a:r>
              <a:rPr lang="en-US" b="1" dirty="0"/>
              <a:t>Excluded Payroll – what you need to do</a:t>
            </a:r>
            <a:endParaRPr lang="en-US" dirty="0"/>
          </a:p>
        </p:txBody>
      </p:sp>
      <p:grpSp>
        <p:nvGrpSpPr>
          <p:cNvPr id="12" name="Group 11">
            <a:extLst>
              <a:ext uri="{FF2B5EF4-FFF2-40B4-BE49-F238E27FC236}">
                <a16:creationId xmlns:a16="http://schemas.microsoft.com/office/drawing/2014/main" id="{C57F67D8-2BFF-4661-AFAF-E2CE8B7DCE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484632"/>
            <a:ext cx="242107" cy="1340860"/>
            <a:chOff x="56167" y="484632"/>
            <a:chExt cx="242107" cy="1340860"/>
          </a:xfrm>
        </p:grpSpPr>
        <p:sp>
          <p:nvSpPr>
            <p:cNvPr id="13" name="Rectangle 2">
              <a:extLst>
                <a:ext uri="{FF2B5EF4-FFF2-40B4-BE49-F238E27FC236}">
                  <a16:creationId xmlns:a16="http://schemas.microsoft.com/office/drawing/2014/main" id="{4E1D4D71-728F-4B12-9CBF-3E5ABDA9B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59">
              <a:extLst>
                <a:ext uri="{FF2B5EF4-FFF2-40B4-BE49-F238E27FC236}">
                  <a16:creationId xmlns:a16="http://schemas.microsoft.com/office/drawing/2014/main" id="{3513D1C2-B9D1-43DC-8B39-AA4FF5AAD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0543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2">
              <a:extLst>
                <a:ext uri="{FF2B5EF4-FFF2-40B4-BE49-F238E27FC236}">
                  <a16:creationId xmlns:a16="http://schemas.microsoft.com/office/drawing/2014/main" id="{26CB8B66-F1A8-4DE9-AA67-8A7469BD73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59">
              <a:extLst>
                <a:ext uri="{FF2B5EF4-FFF2-40B4-BE49-F238E27FC236}">
                  <a16:creationId xmlns:a16="http://schemas.microsoft.com/office/drawing/2014/main" id="{1F72E235-B6DE-4EE7-B11D-3FBEF9DC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91227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2">
              <a:extLst>
                <a:ext uri="{FF2B5EF4-FFF2-40B4-BE49-F238E27FC236}">
                  <a16:creationId xmlns:a16="http://schemas.microsoft.com/office/drawing/2014/main" id="{BA8C164F-E124-4ECF-9FD9-35C1F8E271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9">
              <a:extLst>
                <a:ext uri="{FF2B5EF4-FFF2-40B4-BE49-F238E27FC236}">
                  <a16:creationId xmlns:a16="http://schemas.microsoft.com/office/drawing/2014/main" id="{0151D52D-979C-4B9F-A037-D9DC745367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7701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
              <a:extLst>
                <a:ext uri="{FF2B5EF4-FFF2-40B4-BE49-F238E27FC236}">
                  <a16:creationId xmlns:a16="http://schemas.microsoft.com/office/drawing/2014/main" id="{EE8F116C-C879-4D3A-8F6D-A25B7125E2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59">
              <a:extLst>
                <a:ext uri="{FF2B5EF4-FFF2-40B4-BE49-F238E27FC236}">
                  <a16:creationId xmlns:a16="http://schemas.microsoft.com/office/drawing/2014/main" id="{6709DF44-7C20-4444-8862-A9203CBE64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62804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
              <a:extLst>
                <a:ext uri="{FF2B5EF4-FFF2-40B4-BE49-F238E27FC236}">
                  <a16:creationId xmlns:a16="http://schemas.microsoft.com/office/drawing/2014/main" id="{4D6A9505-9408-4DC6-BD50-75A8C69490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59">
              <a:extLst>
                <a:ext uri="{FF2B5EF4-FFF2-40B4-BE49-F238E27FC236}">
                  <a16:creationId xmlns:a16="http://schemas.microsoft.com/office/drawing/2014/main" id="{419FC7F2-FF7B-464A-8956-817BAD265A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8593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
              <a:extLst>
                <a:ext uri="{FF2B5EF4-FFF2-40B4-BE49-F238E27FC236}">
                  <a16:creationId xmlns:a16="http://schemas.microsoft.com/office/drawing/2014/main" id="{C0E235C3-2297-4887-8CF9-78B61DA7D8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9">
              <a:extLst>
                <a:ext uri="{FF2B5EF4-FFF2-40B4-BE49-F238E27FC236}">
                  <a16:creationId xmlns:a16="http://schemas.microsoft.com/office/drawing/2014/main" id="{741D2A4A-2FC3-46D1-94A7-C4BA4823B1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7649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
              <a:extLst>
                <a:ext uri="{FF2B5EF4-FFF2-40B4-BE49-F238E27FC236}">
                  <a16:creationId xmlns:a16="http://schemas.microsoft.com/office/drawing/2014/main" id="{2E7DFA72-3CFE-4FB2-A769-C3D65C30CC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9">
              <a:extLst>
                <a:ext uri="{FF2B5EF4-FFF2-40B4-BE49-F238E27FC236}">
                  <a16:creationId xmlns:a16="http://schemas.microsoft.com/office/drawing/2014/main" id="{FFB273F7-B602-4697-92DA-B9C0B70E3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6228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
              <a:extLst>
                <a:ext uri="{FF2B5EF4-FFF2-40B4-BE49-F238E27FC236}">
                  <a16:creationId xmlns:a16="http://schemas.microsoft.com/office/drawing/2014/main" id="{C76D34E0-BC86-46D8-920E-594A3C4B6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59">
              <a:extLst>
                <a:ext uri="{FF2B5EF4-FFF2-40B4-BE49-F238E27FC236}">
                  <a16:creationId xmlns:a16="http://schemas.microsoft.com/office/drawing/2014/main" id="{F17BC71C-4B64-4990-90FF-78123B720C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4807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
              <a:extLst>
                <a:ext uri="{FF2B5EF4-FFF2-40B4-BE49-F238E27FC236}">
                  <a16:creationId xmlns:a16="http://schemas.microsoft.com/office/drawing/2014/main" id="{C807F90E-DB0C-4841-BFE0-9413759C26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59">
              <a:extLst>
                <a:ext uri="{FF2B5EF4-FFF2-40B4-BE49-F238E27FC236}">
                  <a16:creationId xmlns:a16="http://schemas.microsoft.com/office/drawing/2014/main" id="{F7E71EE5-0746-4E81-B154-BAC5FF867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3386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
              <a:extLst>
                <a:ext uri="{FF2B5EF4-FFF2-40B4-BE49-F238E27FC236}">
                  <a16:creationId xmlns:a16="http://schemas.microsoft.com/office/drawing/2014/main" id="{7FDDC085-25CA-4499-AAD9-DEA2035223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9">
              <a:extLst>
                <a:ext uri="{FF2B5EF4-FFF2-40B4-BE49-F238E27FC236}">
                  <a16:creationId xmlns:a16="http://schemas.microsoft.com/office/drawing/2014/main" id="{1303C688-1ED7-46BE-B0EC-4638C54941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11965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332B09A2-17B2-4CF3-9E48-4D1FF00A8E0B}"/>
              </a:ext>
            </a:extLst>
          </p:cNvPr>
          <p:cNvSpPr>
            <a:spLocks noGrp="1"/>
          </p:cNvSpPr>
          <p:nvPr>
            <p:ph idx="1"/>
          </p:nvPr>
        </p:nvSpPr>
        <p:spPr>
          <a:xfrm>
            <a:off x="597407" y="2721429"/>
            <a:ext cx="11000233" cy="3494314"/>
          </a:xfrm>
        </p:spPr>
        <p:txBody>
          <a:bodyPr anchor="ctr">
            <a:normAutofit/>
          </a:bodyPr>
          <a:lstStyle/>
          <a:p>
            <a:pPr lvl="0"/>
            <a:r>
              <a:rPr lang="en-US" sz="2400" dirty="0"/>
              <a:t>Effective as of the date of a California statewide stay-at-home order and concluding thirty (30) days after the order is lifted, payments made to an employee, including but not limited to sick or family leave payments, while the employee is performing no duties of any kind in service of the employer shall be excluded from remuneration; however, the excluded amounts shall be no greater than the employee’s regular rate of pay.   This new class code will be 0012</a:t>
            </a:r>
          </a:p>
          <a:p>
            <a:pPr lvl="1"/>
            <a:r>
              <a:rPr lang="en-US" dirty="0"/>
              <a:t>Employers must maintain records that document the change in duties and that segregate such payments during the timeframes specified above.</a:t>
            </a:r>
          </a:p>
          <a:p>
            <a:endParaRPr lang="en-US" sz="2400" dirty="0"/>
          </a:p>
        </p:txBody>
      </p:sp>
      <p:sp>
        <p:nvSpPr>
          <p:cNvPr id="34" name="Rectangle 33">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close up of a sign&#10;&#10;Description automatically generated">
            <a:hlinkClick r:id="rId2"/>
            <a:extLst>
              <a:ext uri="{FF2B5EF4-FFF2-40B4-BE49-F238E27FC236}">
                <a16:creationId xmlns:a16="http://schemas.microsoft.com/office/drawing/2014/main" id="{2177C2B9-F075-4EDC-A4DE-93620A2CF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36" name="Picture 2" descr="CAL Insurance">
            <a:hlinkClick r:id="rId4"/>
            <a:extLst>
              <a:ext uri="{FF2B5EF4-FFF2-40B4-BE49-F238E27FC236}">
                <a16:creationId xmlns:a16="http://schemas.microsoft.com/office/drawing/2014/main" id="{2F44FDC2-ED8E-4868-8968-EF397FE832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51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03">
            <a:extLst>
              <a:ext uri="{FF2B5EF4-FFF2-40B4-BE49-F238E27FC236}">
                <a16:creationId xmlns:a16="http://schemas.microsoft.com/office/drawing/2014/main" id="{1C574E90-1949-4924-B663-AEA13DB79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696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08246C-B7EA-4F69-9CEA-FD00F6AB6AA9}"/>
              </a:ext>
            </a:extLst>
          </p:cNvPr>
          <p:cNvSpPr>
            <a:spLocks noGrp="1"/>
          </p:cNvSpPr>
          <p:nvPr>
            <p:ph type="title"/>
          </p:nvPr>
        </p:nvSpPr>
        <p:spPr>
          <a:xfrm>
            <a:off x="701344" y="710273"/>
            <a:ext cx="4352315" cy="2813320"/>
          </a:xfrm>
        </p:spPr>
        <p:txBody>
          <a:bodyPr>
            <a:normAutofit/>
          </a:bodyPr>
          <a:lstStyle/>
          <a:p>
            <a:r>
              <a:rPr lang="en-US" dirty="0"/>
              <a:t>COVID-19 Claims</a:t>
            </a:r>
          </a:p>
        </p:txBody>
      </p:sp>
      <p:sp>
        <p:nvSpPr>
          <p:cNvPr id="108" name="Rectangle 10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6484"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a:extLst>
              <a:ext uri="{FF2B5EF4-FFF2-40B4-BE49-F238E27FC236}">
                <a16:creationId xmlns:a16="http://schemas.microsoft.com/office/drawing/2014/main" id="{9CF1CD8B-D430-49E7-8630-84152C414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528" y="73152"/>
            <a:ext cx="1178966" cy="232963"/>
            <a:chOff x="7763256" y="73152"/>
            <a:chExt cx="1178966" cy="232963"/>
          </a:xfrm>
        </p:grpSpPr>
        <p:sp>
          <p:nvSpPr>
            <p:cNvPr id="111" name="Rectangle 64">
              <a:extLst>
                <a:ext uri="{FF2B5EF4-FFF2-40B4-BE49-F238E27FC236}">
                  <a16:creationId xmlns:a16="http://schemas.microsoft.com/office/drawing/2014/main" id="{1F5B8298-9AB4-45B4-B28E-C8C1A2644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6">
              <a:extLst>
                <a:ext uri="{FF2B5EF4-FFF2-40B4-BE49-F238E27FC236}">
                  <a16:creationId xmlns:a16="http://schemas.microsoft.com/office/drawing/2014/main" id="{100AEF19-4AE6-42BE-81E6-95700DB85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64">
              <a:extLst>
                <a:ext uri="{FF2B5EF4-FFF2-40B4-BE49-F238E27FC236}">
                  <a16:creationId xmlns:a16="http://schemas.microsoft.com/office/drawing/2014/main" id="{1192B5C1-AE13-49EA-82FD-F3C3BC02A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66">
              <a:extLst>
                <a:ext uri="{FF2B5EF4-FFF2-40B4-BE49-F238E27FC236}">
                  <a16:creationId xmlns:a16="http://schemas.microsoft.com/office/drawing/2014/main" id="{713612B5-8E9D-4FEF-86B9-52A0FABD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64">
              <a:extLst>
                <a:ext uri="{FF2B5EF4-FFF2-40B4-BE49-F238E27FC236}">
                  <a16:creationId xmlns:a16="http://schemas.microsoft.com/office/drawing/2014/main" id="{14FC746D-B820-44A3-B1B3-53B690BC2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66">
              <a:extLst>
                <a:ext uri="{FF2B5EF4-FFF2-40B4-BE49-F238E27FC236}">
                  <a16:creationId xmlns:a16="http://schemas.microsoft.com/office/drawing/2014/main" id="{8778550A-567F-40F6-A77F-2E2B50175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64">
              <a:extLst>
                <a:ext uri="{FF2B5EF4-FFF2-40B4-BE49-F238E27FC236}">
                  <a16:creationId xmlns:a16="http://schemas.microsoft.com/office/drawing/2014/main" id="{C28C989E-85FD-4D1C-AF77-82F4B985F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66">
              <a:extLst>
                <a:ext uri="{FF2B5EF4-FFF2-40B4-BE49-F238E27FC236}">
                  <a16:creationId xmlns:a16="http://schemas.microsoft.com/office/drawing/2014/main" id="{58FDDCED-5FC6-4B14-A0E2-DF4310ED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64">
              <a:extLst>
                <a:ext uri="{FF2B5EF4-FFF2-40B4-BE49-F238E27FC236}">
                  <a16:creationId xmlns:a16="http://schemas.microsoft.com/office/drawing/2014/main" id="{E80E854B-CCEB-4CEF-B465-561C4C872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66">
              <a:extLst>
                <a:ext uri="{FF2B5EF4-FFF2-40B4-BE49-F238E27FC236}">
                  <a16:creationId xmlns:a16="http://schemas.microsoft.com/office/drawing/2014/main" id="{02BED26F-9C32-4DF8-8739-D89F6F059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64">
              <a:extLst>
                <a:ext uri="{FF2B5EF4-FFF2-40B4-BE49-F238E27FC236}">
                  <a16:creationId xmlns:a16="http://schemas.microsoft.com/office/drawing/2014/main" id="{CE3B71C9-F500-46F1-8D17-C3EF4DA5F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66">
              <a:extLst>
                <a:ext uri="{FF2B5EF4-FFF2-40B4-BE49-F238E27FC236}">
                  <a16:creationId xmlns:a16="http://schemas.microsoft.com/office/drawing/2014/main" id="{C14431D0-29B6-473C-B2FD-4661864DA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64">
              <a:extLst>
                <a:ext uri="{FF2B5EF4-FFF2-40B4-BE49-F238E27FC236}">
                  <a16:creationId xmlns:a16="http://schemas.microsoft.com/office/drawing/2014/main" id="{D10457BA-9444-4642-861C-78120DD8D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66">
              <a:extLst>
                <a:ext uri="{FF2B5EF4-FFF2-40B4-BE49-F238E27FC236}">
                  <a16:creationId xmlns:a16="http://schemas.microsoft.com/office/drawing/2014/main" id="{27C95C30-0364-4C32-B686-0C366086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64">
              <a:extLst>
                <a:ext uri="{FF2B5EF4-FFF2-40B4-BE49-F238E27FC236}">
                  <a16:creationId xmlns:a16="http://schemas.microsoft.com/office/drawing/2014/main" id="{A0BDEDBA-CA15-41EE-B2C6-8A973B5E6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66">
              <a:extLst>
                <a:ext uri="{FF2B5EF4-FFF2-40B4-BE49-F238E27FC236}">
                  <a16:creationId xmlns:a16="http://schemas.microsoft.com/office/drawing/2014/main" id="{702B9007-982C-4F69-A443-B07F3BEFD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64">
              <a:extLst>
                <a:ext uri="{FF2B5EF4-FFF2-40B4-BE49-F238E27FC236}">
                  <a16:creationId xmlns:a16="http://schemas.microsoft.com/office/drawing/2014/main" id="{28596B48-F33B-451E-8C2D-3525B3387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66">
              <a:extLst>
                <a:ext uri="{FF2B5EF4-FFF2-40B4-BE49-F238E27FC236}">
                  <a16:creationId xmlns:a16="http://schemas.microsoft.com/office/drawing/2014/main" id="{4B493BB9-A171-4B97-B05A-187E03FFA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64">
              <a:extLst>
                <a:ext uri="{FF2B5EF4-FFF2-40B4-BE49-F238E27FC236}">
                  <a16:creationId xmlns:a16="http://schemas.microsoft.com/office/drawing/2014/main" id="{973B8111-A5EB-4EE8-9813-8495336F6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66">
              <a:extLst>
                <a:ext uri="{FF2B5EF4-FFF2-40B4-BE49-F238E27FC236}">
                  <a16:creationId xmlns:a16="http://schemas.microsoft.com/office/drawing/2014/main" id="{6A4F8D39-9886-490F-B7A9-3B2693299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88501C2F-05B5-47A4-A01D-60EF945886E1}"/>
              </a:ext>
            </a:extLst>
          </p:cNvPr>
          <p:cNvPicPr>
            <a:picLocks noChangeAspect="1"/>
          </p:cNvPicPr>
          <p:nvPr/>
        </p:nvPicPr>
        <p:blipFill>
          <a:blip r:embed="rId2"/>
          <a:stretch>
            <a:fillRect/>
          </a:stretch>
        </p:blipFill>
        <p:spPr>
          <a:xfrm>
            <a:off x="7026391" y="202918"/>
            <a:ext cx="3810237" cy="3521185"/>
          </a:xfrm>
          <a:prstGeom prst="rect">
            <a:avLst/>
          </a:prstGeom>
        </p:spPr>
      </p:pic>
      <p:sp>
        <p:nvSpPr>
          <p:cNvPr id="3" name="Content Placeholder 2">
            <a:extLst>
              <a:ext uri="{FF2B5EF4-FFF2-40B4-BE49-F238E27FC236}">
                <a16:creationId xmlns:a16="http://schemas.microsoft.com/office/drawing/2014/main" id="{332B09A2-17B2-4CF3-9E48-4D1FF00A8E0B}"/>
              </a:ext>
            </a:extLst>
          </p:cNvPr>
          <p:cNvSpPr>
            <a:spLocks noGrp="1"/>
          </p:cNvSpPr>
          <p:nvPr>
            <p:ph idx="1"/>
          </p:nvPr>
        </p:nvSpPr>
        <p:spPr>
          <a:xfrm>
            <a:off x="731519" y="4099034"/>
            <a:ext cx="10785191" cy="2196771"/>
          </a:xfrm>
        </p:spPr>
        <p:txBody>
          <a:bodyPr anchor="ctr">
            <a:normAutofit/>
          </a:bodyPr>
          <a:lstStyle/>
          <a:p>
            <a:pPr marL="0" indent="0">
              <a:buNone/>
            </a:pPr>
            <a:r>
              <a:rPr lang="en-US" sz="3000" dirty="0"/>
              <a:t>Claims directly arising from a diagnosis of Coronavirus disease 2019 (COVID-19), reported with a </a:t>
            </a:r>
            <a:r>
              <a:rPr lang="en-US" sz="3000" b="1" dirty="0"/>
              <a:t>Catastrophe Number 12</a:t>
            </a:r>
            <a:r>
              <a:rPr lang="en-US" sz="3000" dirty="0"/>
              <a:t> pursuant to the Uniform Statistical Reporting Plan, shall not be reflected in the computation of the experience modification (X-Mod).</a:t>
            </a:r>
          </a:p>
        </p:txBody>
      </p:sp>
      <p:sp>
        <p:nvSpPr>
          <p:cNvPr id="132" name="Rectangle 13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12191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a sign&#10;&#10;Description automatically generated">
            <a:hlinkClick r:id="rId3"/>
            <a:extLst>
              <a:ext uri="{FF2B5EF4-FFF2-40B4-BE49-F238E27FC236}">
                <a16:creationId xmlns:a16="http://schemas.microsoft.com/office/drawing/2014/main" id="{170B2F16-E3D8-474D-AF04-7820CE6D1D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31" name="Picture 2" descr="CAL Insurance">
            <a:hlinkClick r:id="rId5"/>
            <a:extLst>
              <a:ext uri="{FF2B5EF4-FFF2-40B4-BE49-F238E27FC236}">
                <a16:creationId xmlns:a16="http://schemas.microsoft.com/office/drawing/2014/main" id="{BB478C48-365F-4819-932D-BAA4EF965B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372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8AAE5D-30F6-4292-AFCF-47BD6AFE8492}"/>
              </a:ext>
            </a:extLst>
          </p:cNvPr>
          <p:cNvSpPr>
            <a:spLocks noGrp="1"/>
          </p:cNvSpPr>
          <p:nvPr>
            <p:ph type="title"/>
          </p:nvPr>
        </p:nvSpPr>
        <p:spPr>
          <a:xfrm>
            <a:off x="391378" y="320675"/>
            <a:ext cx="11407487" cy="1325563"/>
          </a:xfrm>
        </p:spPr>
        <p:txBody>
          <a:bodyPr>
            <a:normAutofit/>
          </a:bodyPr>
          <a:lstStyle/>
          <a:p>
            <a:r>
              <a:rPr lang="en-US" sz="5400" dirty="0">
                <a:solidFill>
                  <a:schemeClr val="bg1"/>
                </a:solidFill>
              </a:rPr>
              <a:t>Work Comp Renewal Questions</a:t>
            </a:r>
          </a:p>
        </p:txBody>
      </p:sp>
      <p:graphicFrame>
        <p:nvGraphicFramePr>
          <p:cNvPr id="5" name="Content Placeholder 2">
            <a:extLst>
              <a:ext uri="{FF2B5EF4-FFF2-40B4-BE49-F238E27FC236}">
                <a16:creationId xmlns:a16="http://schemas.microsoft.com/office/drawing/2014/main" id="{6EB44B68-6315-4612-A86C-8F906624A409}"/>
              </a:ext>
            </a:extLst>
          </p:cNvPr>
          <p:cNvGraphicFramePr>
            <a:graphicFrameLocks noGrp="1"/>
          </p:cNvGraphicFramePr>
          <p:nvPr>
            <p:ph idx="1"/>
            <p:extLst>
              <p:ext uri="{D42A27DB-BD31-4B8C-83A1-F6EECF244321}">
                <p14:modId xmlns:p14="http://schemas.microsoft.com/office/powerpoint/2010/main" val="1587382509"/>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close up of a sign&#10;&#10;Description automatically generated">
            <a:hlinkClick r:id="rId7"/>
            <a:extLst>
              <a:ext uri="{FF2B5EF4-FFF2-40B4-BE49-F238E27FC236}">
                <a16:creationId xmlns:a16="http://schemas.microsoft.com/office/drawing/2014/main" id="{7E56BE75-D8D5-4CEB-88A8-24A54ADE1C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7" name="Picture 2" descr="CAL Insurance">
            <a:hlinkClick r:id="rId9"/>
            <a:extLst>
              <a:ext uri="{FF2B5EF4-FFF2-40B4-BE49-F238E27FC236}">
                <a16:creationId xmlns:a16="http://schemas.microsoft.com/office/drawing/2014/main" id="{50668611-8FCA-4F00-B577-E0D0C636A1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302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7F7CA96-1127-42B1-9D36-B21593C3E9F6}"/>
              </a:ext>
            </a:extLst>
          </p:cNvPr>
          <p:cNvPicPr>
            <a:picLocks noChangeAspect="1"/>
          </p:cNvPicPr>
          <p:nvPr/>
        </p:nvPicPr>
        <p:blipFill rotWithShape="1">
          <a:blip r:embed="rId2">
            <a:duotone>
              <a:prstClr val="black"/>
              <a:srgbClr val="E7E6E6">
                <a:tint val="45000"/>
                <a:satMod val="400000"/>
              </a:srgbClr>
            </a:duotone>
            <a:alphaModFix amt="25000"/>
          </a:blip>
          <a:srcRect t="7529" b="8201"/>
          <a:stretch/>
        </p:blipFill>
        <p:spPr>
          <a:xfrm>
            <a:off x="20" y="10"/>
            <a:ext cx="12191980" cy="6857990"/>
          </a:xfrm>
          <a:prstGeom prst="rect">
            <a:avLst/>
          </a:prstGeom>
          <a:solidFill>
            <a:srgbClr val="0070C0"/>
          </a:solidFill>
        </p:spPr>
      </p:pic>
      <p:sp>
        <p:nvSpPr>
          <p:cNvPr id="2" name="Title 1">
            <a:extLst>
              <a:ext uri="{FF2B5EF4-FFF2-40B4-BE49-F238E27FC236}">
                <a16:creationId xmlns:a16="http://schemas.microsoft.com/office/drawing/2014/main" id="{0FA2A4D7-78FD-4D5B-AD1D-75441ABF0079}"/>
              </a:ext>
            </a:extLst>
          </p:cNvPr>
          <p:cNvSpPr>
            <a:spLocks noGrp="1"/>
          </p:cNvSpPr>
          <p:nvPr>
            <p:ph type="title"/>
          </p:nvPr>
        </p:nvSpPr>
        <p:spPr>
          <a:xfrm>
            <a:off x="838200" y="365125"/>
            <a:ext cx="10515600" cy="1325563"/>
          </a:xfrm>
        </p:spPr>
        <p:txBody>
          <a:bodyPr>
            <a:normAutofit/>
          </a:bodyPr>
          <a:lstStyle/>
          <a:p>
            <a:r>
              <a:rPr lang="en-US"/>
              <a:t>Return To Work Challenges</a:t>
            </a:r>
          </a:p>
        </p:txBody>
      </p:sp>
      <p:graphicFrame>
        <p:nvGraphicFramePr>
          <p:cNvPr id="5" name="Content Placeholder 2">
            <a:extLst>
              <a:ext uri="{FF2B5EF4-FFF2-40B4-BE49-F238E27FC236}">
                <a16:creationId xmlns:a16="http://schemas.microsoft.com/office/drawing/2014/main" id="{9F2300C4-7F0E-4AF8-B42E-FAD438336817}"/>
              </a:ext>
            </a:extLst>
          </p:cNvPr>
          <p:cNvGraphicFramePr>
            <a:graphicFrameLocks noGrp="1"/>
          </p:cNvGraphicFramePr>
          <p:nvPr>
            <p:ph idx="1"/>
            <p:extLst>
              <p:ext uri="{D42A27DB-BD31-4B8C-83A1-F6EECF244321}">
                <p14:modId xmlns:p14="http://schemas.microsoft.com/office/powerpoint/2010/main" val="3770306342"/>
              </p:ext>
            </p:extLst>
          </p:nvPr>
        </p:nvGraphicFramePr>
        <p:xfrm>
          <a:off x="235131" y="365124"/>
          <a:ext cx="11686903" cy="636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Court">
            <a:extLst>
              <a:ext uri="{FF2B5EF4-FFF2-40B4-BE49-F238E27FC236}">
                <a16:creationId xmlns:a16="http://schemas.microsoft.com/office/drawing/2014/main" id="{C6C3FA2B-9FE7-4A88-B0C9-EB74CFF1FD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90946" y="2429696"/>
            <a:ext cx="657842" cy="657842"/>
          </a:xfrm>
          <a:prstGeom prst="rect">
            <a:avLst/>
          </a:prstGeom>
        </p:spPr>
      </p:pic>
      <p:pic>
        <p:nvPicPr>
          <p:cNvPr id="8" name="Graphic 7" descr="Statistics">
            <a:extLst>
              <a:ext uri="{FF2B5EF4-FFF2-40B4-BE49-F238E27FC236}">
                <a16:creationId xmlns:a16="http://schemas.microsoft.com/office/drawing/2014/main" id="{854B761E-0F86-4560-83EF-67219AE8D89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363692" y="2442411"/>
            <a:ext cx="714102" cy="714102"/>
          </a:xfrm>
          <a:prstGeom prst="rect">
            <a:avLst/>
          </a:prstGeom>
        </p:spPr>
      </p:pic>
      <p:pic>
        <p:nvPicPr>
          <p:cNvPr id="11" name="Graphic 10" descr="Puzzle pieces">
            <a:extLst>
              <a:ext uri="{FF2B5EF4-FFF2-40B4-BE49-F238E27FC236}">
                <a16:creationId xmlns:a16="http://schemas.microsoft.com/office/drawing/2014/main" id="{AE505222-9F1D-4293-AC26-8CA058B6049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82946" y="2442409"/>
            <a:ext cx="714103" cy="714103"/>
          </a:xfrm>
          <a:prstGeom prst="rect">
            <a:avLst/>
          </a:prstGeom>
        </p:spPr>
      </p:pic>
      <p:pic>
        <p:nvPicPr>
          <p:cNvPr id="14" name="Graphic 13" descr="Disconnected">
            <a:extLst>
              <a:ext uri="{FF2B5EF4-FFF2-40B4-BE49-F238E27FC236}">
                <a16:creationId xmlns:a16="http://schemas.microsoft.com/office/drawing/2014/main" id="{ECA6E029-F162-4B47-B053-C53188E50D5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08816" y="2442411"/>
            <a:ext cx="714102" cy="714102"/>
          </a:xfrm>
          <a:prstGeom prst="rect">
            <a:avLst/>
          </a:prstGeom>
        </p:spPr>
      </p:pic>
      <p:pic>
        <p:nvPicPr>
          <p:cNvPr id="16" name="Graphic 15" descr="Help">
            <a:extLst>
              <a:ext uri="{FF2B5EF4-FFF2-40B4-BE49-F238E27FC236}">
                <a16:creationId xmlns:a16="http://schemas.microsoft.com/office/drawing/2014/main" id="{6870A08F-820B-4B0E-89FC-0A20BA17F3A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105499" y="2455128"/>
            <a:ext cx="714103" cy="714103"/>
          </a:xfrm>
          <a:prstGeom prst="rect">
            <a:avLst/>
          </a:prstGeom>
        </p:spPr>
      </p:pic>
      <p:pic>
        <p:nvPicPr>
          <p:cNvPr id="10" name="Picture 9" descr="A close up of a sign&#10;&#10;Description automatically generated">
            <a:hlinkClick r:id="rId18"/>
            <a:extLst>
              <a:ext uri="{FF2B5EF4-FFF2-40B4-BE49-F238E27FC236}">
                <a16:creationId xmlns:a16="http://schemas.microsoft.com/office/drawing/2014/main" id="{16EB3538-B491-4552-8448-79892A0B863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13" name="Picture 2" descr="CAL Insurance">
            <a:hlinkClick r:id="rId20"/>
            <a:extLst>
              <a:ext uri="{FF2B5EF4-FFF2-40B4-BE49-F238E27FC236}">
                <a16:creationId xmlns:a16="http://schemas.microsoft.com/office/drawing/2014/main" id="{FCF740F0-4E50-42A6-B38A-414E1C30FAC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021428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white, snow, building, blind&#10;&#10;Description automatically generated">
            <a:extLst>
              <a:ext uri="{FF2B5EF4-FFF2-40B4-BE49-F238E27FC236}">
                <a16:creationId xmlns:a16="http://schemas.microsoft.com/office/drawing/2014/main" id="{4D4C6FD3-22E6-4FD6-960F-81A3A994C15C}"/>
              </a:ext>
            </a:extLst>
          </p:cNvPr>
          <p:cNvPicPr>
            <a:picLocks noChangeAspect="1"/>
          </p:cNvPicPr>
          <p:nvPr/>
        </p:nvPicPr>
        <p:blipFill rotWithShape="1">
          <a:blip r:embed="rId2">
            <a:duotone>
              <a:schemeClr val="bg2">
                <a:shade val="45000"/>
                <a:satMod val="135000"/>
              </a:schemeClr>
              <a:prstClr val="white"/>
            </a:duotone>
          </a:blip>
          <a:srcRect t="5833" b="9898"/>
          <a:stretch/>
        </p:blipFill>
        <p:spPr>
          <a:xfrm>
            <a:off x="1906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C36EC8-3B13-49D8-A744-1222C6E1B584}"/>
              </a:ext>
            </a:extLst>
          </p:cNvPr>
          <p:cNvSpPr>
            <a:spLocks noGrp="1"/>
          </p:cNvSpPr>
          <p:nvPr>
            <p:ph type="title"/>
          </p:nvPr>
        </p:nvSpPr>
        <p:spPr>
          <a:xfrm>
            <a:off x="838200" y="365125"/>
            <a:ext cx="10515600" cy="777875"/>
          </a:xfrm>
        </p:spPr>
        <p:txBody>
          <a:bodyPr>
            <a:normAutofit/>
          </a:bodyPr>
          <a:lstStyle/>
          <a:p>
            <a:r>
              <a:rPr lang="en-US" dirty="0"/>
              <a:t>Construction – Large Project (Contra Costa)</a:t>
            </a:r>
          </a:p>
        </p:txBody>
      </p:sp>
      <p:graphicFrame>
        <p:nvGraphicFramePr>
          <p:cNvPr id="5" name="Content Placeholder 2">
            <a:extLst>
              <a:ext uri="{FF2B5EF4-FFF2-40B4-BE49-F238E27FC236}">
                <a16:creationId xmlns:a16="http://schemas.microsoft.com/office/drawing/2014/main" id="{5BB3BB96-BE40-4A79-882B-55D7B1D17FFA}"/>
              </a:ext>
            </a:extLst>
          </p:cNvPr>
          <p:cNvGraphicFramePr>
            <a:graphicFrameLocks noGrp="1"/>
          </p:cNvGraphicFramePr>
          <p:nvPr>
            <p:ph idx="1"/>
            <p:extLst>
              <p:ext uri="{D42A27DB-BD31-4B8C-83A1-F6EECF244321}">
                <p14:modId xmlns:p14="http://schemas.microsoft.com/office/powerpoint/2010/main" val="4198596050"/>
              </p:ext>
            </p:extLst>
          </p:nvPr>
        </p:nvGraphicFramePr>
        <p:xfrm>
          <a:off x="314325" y="990598"/>
          <a:ext cx="11601450" cy="5772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2" descr="CAL Insurance">
            <a:hlinkClick r:id="rId8"/>
            <a:extLst>
              <a:ext uri="{FF2B5EF4-FFF2-40B4-BE49-F238E27FC236}">
                <a16:creationId xmlns:a16="http://schemas.microsoft.com/office/drawing/2014/main" id="{DED341B2-E302-4E03-B67E-96122CC7EC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50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5A9F296-2383-4C62-BA7D-D31A62C376FB}"/>
              </a:ext>
            </a:extLst>
          </p:cNvPr>
          <p:cNvSpPr>
            <a:spLocks noGrp="1"/>
          </p:cNvSpPr>
          <p:nvPr>
            <p:ph type="title"/>
          </p:nvPr>
        </p:nvSpPr>
        <p:spPr>
          <a:xfrm>
            <a:off x="777240" y="731519"/>
            <a:ext cx="2845191" cy="3237579"/>
          </a:xfrm>
        </p:spPr>
        <p:txBody>
          <a:bodyPr>
            <a:normAutofit/>
          </a:bodyPr>
          <a:lstStyle/>
          <a:p>
            <a:r>
              <a:rPr lang="en-US" sz="3800" dirty="0">
                <a:solidFill>
                  <a:srgbClr val="FFFFFF"/>
                </a:solidFill>
              </a:rPr>
              <a:t>Construction Resource: </a:t>
            </a:r>
            <a:r>
              <a:rPr lang="en-US" sz="3800" b="1" dirty="0">
                <a:solidFill>
                  <a:srgbClr val="FFFFFF"/>
                </a:solidFill>
              </a:rPr>
              <a:t>On-Site Health &amp; Safety</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C7EA52-1629-461D-899E-300671EAE417}"/>
              </a:ext>
            </a:extLst>
          </p:cNvPr>
          <p:cNvSpPr>
            <a:spLocks noGrp="1"/>
          </p:cNvSpPr>
          <p:nvPr>
            <p:ph idx="1"/>
          </p:nvPr>
        </p:nvSpPr>
        <p:spPr>
          <a:xfrm>
            <a:off x="4379709" y="686862"/>
            <a:ext cx="7037591" cy="5475129"/>
          </a:xfrm>
        </p:spPr>
        <p:txBody>
          <a:bodyPr anchor="ctr">
            <a:normAutofit/>
          </a:bodyPr>
          <a:lstStyle/>
          <a:p>
            <a:pPr marL="514350" indent="-514350">
              <a:buFont typeface="+mj-lt"/>
              <a:buAutoNum type="arabicPeriod"/>
            </a:pPr>
            <a:r>
              <a:rPr lang="en-US" sz="2600" dirty="0"/>
              <a:t>Review site specific written plans</a:t>
            </a:r>
          </a:p>
          <a:p>
            <a:pPr marL="514350" indent="-514350">
              <a:buFont typeface="+mj-lt"/>
              <a:buAutoNum type="arabicPeriod"/>
            </a:pPr>
            <a:r>
              <a:rPr lang="en-US" sz="2600" dirty="0"/>
              <a:t>Temperature Screening</a:t>
            </a:r>
          </a:p>
          <a:p>
            <a:pPr marL="514350" indent="-514350">
              <a:buFont typeface="+mj-lt"/>
              <a:buAutoNum type="arabicPeriod"/>
            </a:pPr>
            <a:r>
              <a:rPr lang="en-US" sz="2600" dirty="0"/>
              <a:t>COVID-19 Testing (blood testing for antibodies)</a:t>
            </a:r>
          </a:p>
          <a:p>
            <a:pPr marL="514350" indent="-514350">
              <a:buFont typeface="+mj-lt"/>
              <a:buAutoNum type="arabicPeriod"/>
            </a:pPr>
            <a:r>
              <a:rPr lang="en-US" sz="2600" dirty="0"/>
              <a:t>Job Safety &amp; Accountability Supervisor (JSAS)</a:t>
            </a:r>
          </a:p>
          <a:p>
            <a:pPr marL="514350" indent="-514350">
              <a:buFont typeface="+mj-lt"/>
              <a:buAutoNum type="arabicPeriod"/>
            </a:pPr>
            <a:r>
              <a:rPr lang="en-US" sz="2600" dirty="0"/>
              <a:t>Website: </a:t>
            </a:r>
            <a:r>
              <a:rPr lang="en-US" sz="2600" dirty="0">
                <a:hlinkClick r:id="rId2"/>
              </a:rPr>
              <a:t>https://onsitehealthandsafety.com/</a:t>
            </a:r>
            <a:endParaRPr lang="en-US" sz="2600" dirty="0"/>
          </a:p>
          <a:p>
            <a:pPr marL="514350" indent="-514350">
              <a:buFont typeface="+mj-lt"/>
              <a:buAutoNum type="arabicPeriod"/>
            </a:pPr>
            <a:r>
              <a:rPr lang="en-US" sz="2600" dirty="0"/>
              <a:t>Dispatch phone: 866-998-2750</a:t>
            </a:r>
          </a:p>
          <a:p>
            <a:endParaRPr lang="en-US" sz="2600" dirty="0"/>
          </a:p>
        </p:txBody>
      </p:sp>
      <p:pic>
        <p:nvPicPr>
          <p:cNvPr id="9" name="Picture 2" descr="On-site Health &amp; Safety">
            <a:extLst>
              <a:ext uri="{FF2B5EF4-FFF2-40B4-BE49-F238E27FC236}">
                <a16:creationId xmlns:a16="http://schemas.microsoft.com/office/drawing/2014/main" id="{7001DA9D-DF11-4392-8912-00A381578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912" y="5109807"/>
            <a:ext cx="2269638" cy="7565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AL Insurance">
            <a:hlinkClick r:id="rId4"/>
            <a:extLst>
              <a:ext uri="{FF2B5EF4-FFF2-40B4-BE49-F238E27FC236}">
                <a16:creationId xmlns:a16="http://schemas.microsoft.com/office/drawing/2014/main" id="{045EE88D-51B6-4F70-9281-931512C69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267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0042-085E-4613-B8D8-868B5085EDA0}"/>
              </a:ext>
            </a:extLst>
          </p:cNvPr>
          <p:cNvSpPr>
            <a:spLocks noGrp="1"/>
          </p:cNvSpPr>
          <p:nvPr>
            <p:ph type="title"/>
          </p:nvPr>
        </p:nvSpPr>
        <p:spPr>
          <a:xfrm>
            <a:off x="820782" y="155564"/>
            <a:ext cx="10696575" cy="958578"/>
          </a:xfrm>
        </p:spPr>
        <p:txBody>
          <a:bodyPr>
            <a:normAutofit/>
          </a:bodyPr>
          <a:lstStyle/>
          <a:p>
            <a:r>
              <a:rPr lang="en-US" sz="3000" b="1" dirty="0"/>
              <a:t>Re-Entry Preparation Checklist</a:t>
            </a:r>
          </a:p>
        </p:txBody>
      </p:sp>
      <p:graphicFrame>
        <p:nvGraphicFramePr>
          <p:cNvPr id="4" name="Content Placeholder 3">
            <a:extLst>
              <a:ext uri="{FF2B5EF4-FFF2-40B4-BE49-F238E27FC236}">
                <a16:creationId xmlns:a16="http://schemas.microsoft.com/office/drawing/2014/main" id="{49FD8C26-9F1B-4920-9C12-B5FB97B72F3B}"/>
              </a:ext>
            </a:extLst>
          </p:cNvPr>
          <p:cNvGraphicFramePr>
            <a:graphicFrameLocks noGrp="1"/>
          </p:cNvGraphicFramePr>
          <p:nvPr>
            <p:ph idx="1"/>
          </p:nvPr>
        </p:nvGraphicFramePr>
        <p:xfrm>
          <a:off x="429441" y="1121876"/>
          <a:ext cx="5562055" cy="5369521"/>
        </p:xfrm>
        <a:graphic>
          <a:graphicData uri="http://schemas.openxmlformats.org/drawingml/2006/table">
            <a:tbl>
              <a:tblPr firstRow="1" firstCol="1" bandRow="1">
                <a:tableStyleId>{5FD0F851-EC5A-4D38-B0AD-8093EC10F338}</a:tableStyleId>
              </a:tblPr>
              <a:tblGrid>
                <a:gridCol w="3278094">
                  <a:extLst>
                    <a:ext uri="{9D8B030D-6E8A-4147-A177-3AD203B41FA5}">
                      <a16:colId xmlns:a16="http://schemas.microsoft.com/office/drawing/2014/main" val="2106849476"/>
                    </a:ext>
                  </a:extLst>
                </a:gridCol>
                <a:gridCol w="2283961">
                  <a:extLst>
                    <a:ext uri="{9D8B030D-6E8A-4147-A177-3AD203B41FA5}">
                      <a16:colId xmlns:a16="http://schemas.microsoft.com/office/drawing/2014/main" val="3031248569"/>
                    </a:ext>
                  </a:extLst>
                </a:gridCol>
              </a:tblGrid>
              <a:tr h="222319">
                <a:tc>
                  <a:txBody>
                    <a:bodyPr/>
                    <a:lstStyle/>
                    <a:p>
                      <a:pPr marL="0" marR="0" algn="ctr">
                        <a:lnSpc>
                          <a:spcPct val="107000"/>
                        </a:lnSpc>
                        <a:spcBef>
                          <a:spcPts val="0"/>
                        </a:spcBef>
                        <a:spcAft>
                          <a:spcPts val="0"/>
                        </a:spcAft>
                      </a:pPr>
                      <a:r>
                        <a:rPr lang="en-US" sz="1400" dirty="0">
                          <a:effectLst/>
                        </a:rPr>
                        <a:t>Action Item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163" marR="52163" marT="0" marB="0" anchor="ctr"/>
                </a:tc>
                <a:tc>
                  <a:txBody>
                    <a:bodyPr/>
                    <a:lstStyle/>
                    <a:p>
                      <a:pPr marL="0" marR="0" algn="ctr">
                        <a:lnSpc>
                          <a:spcPct val="107000"/>
                        </a:lnSpc>
                        <a:spcBef>
                          <a:spcPts val="0"/>
                        </a:spcBef>
                        <a:spcAft>
                          <a:spcPts val="0"/>
                        </a:spcAft>
                      </a:pPr>
                      <a:r>
                        <a:rPr lang="en-US" sz="1400" dirty="0">
                          <a:effectLst/>
                        </a:rPr>
                        <a:t>Examples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163" marR="52163" marT="0" marB="0" anchor="ctr"/>
                </a:tc>
                <a:extLst>
                  <a:ext uri="{0D108BD9-81ED-4DB2-BD59-A6C34878D82A}">
                    <a16:rowId xmlns:a16="http://schemas.microsoft.com/office/drawing/2014/main" val="3377167819"/>
                  </a:ext>
                </a:extLst>
              </a:tr>
              <a:tr h="1070317">
                <a:tc>
                  <a:txBody>
                    <a:bodyPr/>
                    <a:lstStyle/>
                    <a:p>
                      <a:pPr marL="0" marR="0">
                        <a:lnSpc>
                          <a:spcPct val="107000"/>
                        </a:lnSpc>
                        <a:spcBef>
                          <a:spcPts val="0"/>
                        </a:spcBef>
                        <a:spcAft>
                          <a:spcPts val="0"/>
                        </a:spcAft>
                      </a:pPr>
                      <a:r>
                        <a:rPr lang="en-US" sz="1300" kern="1200" dirty="0">
                          <a:effectLst/>
                          <a:latin typeface="+mn-lt"/>
                        </a:rPr>
                        <a:t>Establish a COVID-19 task force with defined roles and responsibilities for preparedness and response planning. </a:t>
                      </a:r>
                      <a:endParaRPr lang="en-US" sz="1300" dirty="0">
                        <a:effectLst/>
                        <a:latin typeface="+mn-lt"/>
                        <a:ea typeface="Calibri" panose="020F0502020204030204" pitchFamily="34" charset="0"/>
                        <a:cs typeface="Times New Roman" panose="02020603050405020304" pitchFamily="18" charset="0"/>
                      </a:endParaRPr>
                    </a:p>
                  </a:txBody>
                  <a:tcPr marL="52163" marR="52163" marT="0" marB="0" anchor="ctr"/>
                </a:tc>
                <a:tc>
                  <a:txBody>
                    <a:bodyPr/>
                    <a:lstStyle/>
                    <a:p>
                      <a:pPr marL="0" marR="0">
                        <a:lnSpc>
                          <a:spcPct val="107000"/>
                        </a:lnSpc>
                        <a:spcBef>
                          <a:spcPts val="0"/>
                        </a:spcBef>
                        <a:spcAft>
                          <a:spcPts val="0"/>
                        </a:spcAft>
                      </a:pPr>
                      <a:r>
                        <a:rPr lang="en-US" sz="1300" dirty="0">
                          <a:effectLst/>
                          <a:latin typeface="+mn-lt"/>
                        </a:rPr>
                        <a:t>Name:</a:t>
                      </a:r>
                    </a:p>
                    <a:p>
                      <a:pPr marL="0" marR="0">
                        <a:lnSpc>
                          <a:spcPct val="107000"/>
                        </a:lnSpc>
                        <a:spcBef>
                          <a:spcPts val="0"/>
                        </a:spcBef>
                        <a:spcAft>
                          <a:spcPts val="0"/>
                        </a:spcAft>
                      </a:pPr>
                      <a:r>
                        <a:rPr lang="en-US" sz="1300" dirty="0">
                          <a:effectLst/>
                          <a:latin typeface="+mn-lt"/>
                        </a:rPr>
                        <a:t>Title: Safety Manager / COVID Coordinator</a:t>
                      </a:r>
                      <a:br>
                        <a:rPr lang="en-US" sz="1300" dirty="0">
                          <a:effectLst/>
                          <a:latin typeface="+mn-lt"/>
                        </a:rPr>
                      </a:br>
                      <a:r>
                        <a:rPr lang="en-US" sz="1300" dirty="0">
                          <a:effectLst/>
                          <a:latin typeface="+mn-lt"/>
                        </a:rPr>
                        <a:t>Phone:</a:t>
                      </a:r>
                    </a:p>
                    <a:p>
                      <a:pPr marL="0" marR="0">
                        <a:lnSpc>
                          <a:spcPct val="107000"/>
                        </a:lnSpc>
                        <a:spcBef>
                          <a:spcPts val="0"/>
                        </a:spcBef>
                        <a:spcAft>
                          <a:spcPts val="0"/>
                        </a:spcAft>
                      </a:pPr>
                      <a:r>
                        <a:rPr lang="en-US" sz="1300" dirty="0">
                          <a:effectLst/>
                          <a:latin typeface="+mn-lt"/>
                        </a:rPr>
                        <a:t>Email:</a:t>
                      </a:r>
                      <a:endParaRPr lang="en-US" sz="1300" dirty="0">
                        <a:effectLst/>
                        <a:latin typeface="+mn-lt"/>
                        <a:ea typeface="Calibri" panose="020F0502020204030204" pitchFamily="34" charset="0"/>
                        <a:cs typeface="Times New Roman" panose="02020603050405020304" pitchFamily="18" charset="0"/>
                      </a:endParaRPr>
                    </a:p>
                  </a:txBody>
                  <a:tcPr marL="52163" marR="52163" marT="0" marB="0" anchor="ctr"/>
                </a:tc>
                <a:extLst>
                  <a:ext uri="{0D108BD9-81ED-4DB2-BD59-A6C34878D82A}">
                    <a16:rowId xmlns:a16="http://schemas.microsoft.com/office/drawing/2014/main" val="1879080539"/>
                  </a:ext>
                </a:extLst>
              </a:tr>
              <a:tr h="854338">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Identify high risk individuals</a:t>
                      </a:r>
                    </a:p>
                  </a:txBody>
                  <a:tcPr marL="68580" marR="68580" marT="0" marB="0" anchor="ctr"/>
                </a:tc>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People aged 65+. Chronic lung disease or asthma, serious heart conditions, severe obesity, pregnant, etc.</a:t>
                      </a:r>
                    </a:p>
                  </a:txBody>
                  <a:tcPr marL="68580" marR="68580" marT="0" marB="0" anchor="ctr"/>
                </a:tc>
                <a:extLst>
                  <a:ext uri="{0D108BD9-81ED-4DB2-BD59-A6C34878D82A}">
                    <a16:rowId xmlns:a16="http://schemas.microsoft.com/office/drawing/2014/main" val="374813892"/>
                  </a:ext>
                </a:extLst>
              </a:tr>
              <a:tr h="701674">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Move high-risk employees to areas with lower risk for COVID-19 exposures. Designate those areas for only high-risk employees</a:t>
                      </a:r>
                    </a:p>
                  </a:txBody>
                  <a:tcPr marL="68580" marR="68580" marT="0" marB="0" anchor="ctr"/>
                </a:tc>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Cordon off areas for high risk individuals</a:t>
                      </a:r>
                    </a:p>
                  </a:txBody>
                  <a:tcPr marL="68580" marR="68580" marT="0" marB="0" anchor="ctr"/>
                </a:tc>
                <a:extLst>
                  <a:ext uri="{0D108BD9-81ED-4DB2-BD59-A6C34878D82A}">
                    <a16:rowId xmlns:a16="http://schemas.microsoft.com/office/drawing/2014/main" val="2253172120"/>
                  </a:ext>
                </a:extLst>
              </a:tr>
              <a:tr h="499127">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Define PPE required by department and based on Very High to Low risk categories</a:t>
                      </a:r>
                    </a:p>
                  </a:txBody>
                  <a:tcPr marL="68580" marR="68580" marT="0" marB="0" anchor="ctr"/>
                </a:tc>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Face coverings, gloves, googles</a:t>
                      </a:r>
                    </a:p>
                  </a:txBody>
                  <a:tcPr marL="68580" marR="68580" marT="0" marB="0" anchor="ctr"/>
                </a:tc>
                <a:extLst>
                  <a:ext uri="{0D108BD9-81ED-4DB2-BD59-A6C34878D82A}">
                    <a16:rowId xmlns:a16="http://schemas.microsoft.com/office/drawing/2014/main" val="2942163770"/>
                  </a:ext>
                </a:extLst>
              </a:tr>
              <a:tr h="441600">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Establish physical distancing protocols for employees and customers</a:t>
                      </a:r>
                    </a:p>
                  </a:txBody>
                  <a:tcPr marL="68580" marR="68580" marT="0" marB="0" anchor="ctr"/>
                </a:tc>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Floor markings, physical barriers</a:t>
                      </a:r>
                    </a:p>
                  </a:txBody>
                  <a:tcPr marL="68580" marR="68580" marT="0" marB="0" anchor="ctr"/>
                </a:tc>
                <a:extLst>
                  <a:ext uri="{0D108BD9-81ED-4DB2-BD59-A6C34878D82A}">
                    <a16:rowId xmlns:a16="http://schemas.microsoft.com/office/drawing/2014/main" val="2798065250"/>
                  </a:ext>
                </a:extLst>
              </a:tr>
              <a:tr h="422381">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Daily health assessment established (at home and at work)</a:t>
                      </a:r>
                    </a:p>
                  </a:txBody>
                  <a:tcPr marL="68580" marR="68580" marT="0" marB="0" anchor="ctr"/>
                </a:tc>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Temperature screening, symptom monitoring</a:t>
                      </a:r>
                    </a:p>
                  </a:txBody>
                  <a:tcPr marL="68580" marR="68580" marT="0" marB="0" anchor="ctr"/>
                </a:tc>
                <a:extLst>
                  <a:ext uri="{0D108BD9-81ED-4DB2-BD59-A6C34878D82A}">
                    <a16:rowId xmlns:a16="http://schemas.microsoft.com/office/drawing/2014/main" val="1640866771"/>
                  </a:ext>
                </a:extLst>
              </a:tr>
              <a:tr h="519405">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Identify frequency of air filter replacement</a:t>
                      </a:r>
                    </a:p>
                  </a:txBody>
                  <a:tcPr marL="68580" marR="68580" marT="0" marB="0" anchor="ctr"/>
                </a:tc>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Quarterly to monthly</a:t>
                      </a:r>
                    </a:p>
                  </a:txBody>
                  <a:tcPr marL="68580" marR="68580" marT="0" marB="0" anchor="ctr"/>
                </a:tc>
                <a:extLst>
                  <a:ext uri="{0D108BD9-81ED-4DB2-BD59-A6C34878D82A}">
                    <a16:rowId xmlns:a16="http://schemas.microsoft.com/office/drawing/2014/main" val="3327202587"/>
                  </a:ext>
                </a:extLst>
              </a:tr>
              <a:tr h="638360">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Identify frequency of sanitization efforts by department</a:t>
                      </a:r>
                    </a:p>
                  </a:txBody>
                  <a:tcPr marL="68580" marR="68580" marT="0" marB="0" anchor="ctr"/>
                </a:tc>
                <a:tc>
                  <a:txBody>
                    <a:bodyPr/>
                    <a:lstStyle/>
                    <a:p>
                      <a:pPr marL="0" marR="0">
                        <a:lnSpc>
                          <a:spcPct val="107000"/>
                        </a:lnSpc>
                        <a:spcBef>
                          <a:spcPts val="0"/>
                        </a:spcBef>
                        <a:spcAft>
                          <a:spcPts val="0"/>
                        </a:spcAft>
                      </a:pPr>
                      <a:r>
                        <a:rPr lang="en-US" sz="1300" dirty="0">
                          <a:effectLst/>
                          <a:latin typeface="+mn-lt"/>
                          <a:ea typeface="Calibri" panose="020F0502020204030204" pitchFamily="34" charset="0"/>
                          <a:cs typeface="Times New Roman" panose="02020603050405020304" pitchFamily="18" charset="0"/>
                        </a:rPr>
                        <a:t>Common areas sanitize 3X a day, establish sanitization stations</a:t>
                      </a:r>
                    </a:p>
                  </a:txBody>
                  <a:tcPr marL="68580" marR="68580" marT="0" marB="0" anchor="ctr"/>
                </a:tc>
                <a:extLst>
                  <a:ext uri="{0D108BD9-81ED-4DB2-BD59-A6C34878D82A}">
                    <a16:rowId xmlns:a16="http://schemas.microsoft.com/office/drawing/2014/main" val="215945729"/>
                  </a:ext>
                </a:extLst>
              </a:tr>
            </a:tbl>
          </a:graphicData>
        </a:graphic>
      </p:graphicFrame>
      <p:pic>
        <p:nvPicPr>
          <p:cNvPr id="14" name="Picture 13" descr="A close up of a sign&#10;&#10;Description automatically generated">
            <a:hlinkClick r:id="rId2"/>
            <a:extLst>
              <a:ext uri="{FF2B5EF4-FFF2-40B4-BE49-F238E27FC236}">
                <a16:creationId xmlns:a16="http://schemas.microsoft.com/office/drawing/2014/main" id="{41BFAFDB-4EA1-47F4-B00F-D8B6CC328F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graphicFrame>
        <p:nvGraphicFramePr>
          <p:cNvPr id="5" name="Content Placeholder 3">
            <a:extLst>
              <a:ext uri="{FF2B5EF4-FFF2-40B4-BE49-F238E27FC236}">
                <a16:creationId xmlns:a16="http://schemas.microsoft.com/office/drawing/2014/main" id="{8EBF5FB7-A5A6-41B8-B386-136827FD2739}"/>
              </a:ext>
            </a:extLst>
          </p:cNvPr>
          <p:cNvGraphicFramePr>
            <a:graphicFrameLocks/>
          </p:cNvGraphicFramePr>
          <p:nvPr>
            <p:extLst>
              <p:ext uri="{D42A27DB-BD31-4B8C-83A1-F6EECF244321}">
                <p14:modId xmlns:p14="http://schemas.microsoft.com/office/powerpoint/2010/main" val="1363734752"/>
              </p:ext>
            </p:extLst>
          </p:nvPr>
        </p:nvGraphicFramePr>
        <p:xfrm>
          <a:off x="6661512" y="1121876"/>
          <a:ext cx="5214258" cy="5369521"/>
        </p:xfrm>
        <a:graphic>
          <a:graphicData uri="http://schemas.openxmlformats.org/drawingml/2006/table">
            <a:tbl>
              <a:tblPr firstRow="1" firstCol="1" bandRow="1">
                <a:tableStyleId>{68D230F3-CF80-4859-8CE7-A43EE81993B5}</a:tableStyleId>
              </a:tblPr>
              <a:tblGrid>
                <a:gridCol w="3577047">
                  <a:extLst>
                    <a:ext uri="{9D8B030D-6E8A-4147-A177-3AD203B41FA5}">
                      <a16:colId xmlns:a16="http://schemas.microsoft.com/office/drawing/2014/main" val="2106849476"/>
                    </a:ext>
                  </a:extLst>
                </a:gridCol>
                <a:gridCol w="1637211">
                  <a:extLst>
                    <a:ext uri="{9D8B030D-6E8A-4147-A177-3AD203B41FA5}">
                      <a16:colId xmlns:a16="http://schemas.microsoft.com/office/drawing/2014/main" val="3347811547"/>
                    </a:ext>
                  </a:extLst>
                </a:gridCol>
              </a:tblGrid>
              <a:tr h="253899">
                <a:tc>
                  <a:txBody>
                    <a:bodyPr/>
                    <a:lstStyle/>
                    <a:p>
                      <a:pPr marL="0" marR="0" algn="ctr">
                        <a:lnSpc>
                          <a:spcPct val="107000"/>
                        </a:lnSpc>
                        <a:spcBef>
                          <a:spcPts val="0"/>
                        </a:spcBef>
                        <a:spcAft>
                          <a:spcPts val="0"/>
                        </a:spcAft>
                      </a:pPr>
                      <a:r>
                        <a:rPr lang="en-US" sz="1400" dirty="0">
                          <a:effectLst/>
                        </a:rPr>
                        <a:t>Policies &amp; Procedures to Review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163" marR="52163" marT="0" marB="0" anchor="ctr"/>
                </a:tc>
                <a:tc>
                  <a:txBody>
                    <a:bodyPr/>
                    <a:lstStyle/>
                    <a:p>
                      <a:pPr marL="0" marR="0" algn="ctr">
                        <a:lnSpc>
                          <a:spcPct val="107000"/>
                        </a:lnSpc>
                        <a:spcBef>
                          <a:spcPts val="0"/>
                        </a:spcBef>
                        <a:spcAft>
                          <a:spcPts val="0"/>
                        </a:spcAft>
                      </a:pPr>
                      <a:r>
                        <a:rPr lang="en-US" sz="1400" dirty="0">
                          <a:effectLst/>
                        </a:rPr>
                        <a:t>Developed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163" marR="52163" marT="0" marB="0" anchor="ctr"/>
                </a:tc>
                <a:extLst>
                  <a:ext uri="{0D108BD9-81ED-4DB2-BD59-A6C34878D82A}">
                    <a16:rowId xmlns:a16="http://schemas.microsoft.com/office/drawing/2014/main" val="3377167819"/>
                  </a:ext>
                </a:extLst>
              </a:tr>
              <a:tr h="570026">
                <a:tc>
                  <a:txBody>
                    <a:bodyPr/>
                    <a:lstStyle/>
                    <a:p>
                      <a:pPr marL="0" marR="0">
                        <a:lnSpc>
                          <a:spcPct val="107000"/>
                        </a:lnSpc>
                        <a:spcBef>
                          <a:spcPts val="0"/>
                        </a:spcBef>
                        <a:spcAft>
                          <a:spcPts val="0"/>
                        </a:spcAft>
                      </a:pPr>
                      <a:r>
                        <a:rPr lang="en-US" sz="1300" dirty="0">
                          <a:effectLst/>
                        </a:rPr>
                        <a:t>Employee’s job description</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indent="0" algn="ctr">
                        <a:lnSpc>
                          <a:spcPct val="107000"/>
                        </a:lnSpc>
                        <a:spcBef>
                          <a:spcPts val="0"/>
                        </a:spcBef>
                        <a:spcAft>
                          <a:spcPts val="0"/>
                        </a:spcAft>
                        <a:buFont typeface="Arial" panose="020B0604020202020204" pitchFamily="34" charset="0"/>
                        <a:buNone/>
                      </a:pPr>
                      <a:r>
                        <a:rPr lang="en-US" sz="2000" dirty="0">
                          <a:effectLst/>
                          <a:sym typeface="Wingdings" panose="05000000000000000000" pitchFamily="2" charset="2"/>
                        </a:rPr>
                        <a:t></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9080539"/>
                  </a:ext>
                </a:extLst>
              </a:tr>
              <a:tr h="570026">
                <a:tc>
                  <a:txBody>
                    <a:bodyPr/>
                    <a:lstStyle/>
                    <a:p>
                      <a:pPr marL="0" marR="0">
                        <a:lnSpc>
                          <a:spcPct val="107000"/>
                        </a:lnSpc>
                        <a:spcBef>
                          <a:spcPts val="0"/>
                        </a:spcBef>
                        <a:spcAft>
                          <a:spcPts val="0"/>
                        </a:spcAft>
                      </a:pPr>
                      <a:r>
                        <a:rPr lang="en-US" sz="1300" dirty="0">
                          <a:effectLst/>
                        </a:rPr>
                        <a:t>Injury &amp; Illness Prevention Program</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813892"/>
                  </a:ext>
                </a:extLst>
              </a:tr>
              <a:tr h="425693">
                <a:tc>
                  <a:txBody>
                    <a:bodyPr/>
                    <a:lstStyle/>
                    <a:p>
                      <a:pPr marL="0" marR="0">
                        <a:lnSpc>
                          <a:spcPct val="107000"/>
                        </a:lnSpc>
                        <a:spcBef>
                          <a:spcPts val="0"/>
                        </a:spcBef>
                        <a:spcAft>
                          <a:spcPts val="0"/>
                        </a:spcAft>
                      </a:pPr>
                      <a:r>
                        <a:rPr lang="en-US" sz="1300" dirty="0">
                          <a:effectLst/>
                        </a:rPr>
                        <a:t>Code of Safe Practices</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01825336"/>
                  </a:ext>
                </a:extLst>
              </a:tr>
              <a:tr h="570026">
                <a:tc>
                  <a:txBody>
                    <a:bodyPr/>
                    <a:lstStyle/>
                    <a:p>
                      <a:pPr marL="0" marR="0">
                        <a:lnSpc>
                          <a:spcPct val="107000"/>
                        </a:lnSpc>
                        <a:spcBef>
                          <a:spcPts val="0"/>
                        </a:spcBef>
                        <a:spcAft>
                          <a:spcPts val="0"/>
                        </a:spcAft>
                      </a:pPr>
                      <a:r>
                        <a:rPr lang="en-US" sz="1300" dirty="0">
                          <a:effectLst/>
                        </a:rPr>
                        <a:t>Daily Health Assessment protocols</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2163770"/>
                  </a:ext>
                </a:extLst>
              </a:tr>
              <a:tr h="425693">
                <a:tc>
                  <a:txBody>
                    <a:bodyPr/>
                    <a:lstStyle/>
                    <a:p>
                      <a:pPr marL="0" marR="0">
                        <a:lnSpc>
                          <a:spcPct val="107000"/>
                        </a:lnSpc>
                        <a:spcBef>
                          <a:spcPts val="0"/>
                        </a:spcBef>
                        <a:spcAft>
                          <a:spcPts val="0"/>
                        </a:spcAft>
                      </a:pPr>
                      <a:r>
                        <a:rPr lang="en-US" sz="1300" dirty="0">
                          <a:effectLst/>
                        </a:rPr>
                        <a:t>Social distancing protocols</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98065250"/>
                  </a:ext>
                </a:extLst>
              </a:tr>
              <a:tr h="425693">
                <a:tc>
                  <a:txBody>
                    <a:bodyPr/>
                    <a:lstStyle/>
                    <a:p>
                      <a:pPr marL="0" marR="0">
                        <a:lnSpc>
                          <a:spcPct val="107000"/>
                        </a:lnSpc>
                        <a:spcBef>
                          <a:spcPts val="0"/>
                        </a:spcBef>
                        <a:spcAft>
                          <a:spcPts val="0"/>
                        </a:spcAft>
                      </a:pPr>
                      <a:r>
                        <a:rPr lang="en-US" sz="1300" dirty="0">
                          <a:effectLst/>
                        </a:rPr>
                        <a:t>General health and wellness training</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40866771"/>
                  </a:ext>
                </a:extLst>
              </a:tr>
              <a:tr h="425693">
                <a:tc>
                  <a:txBody>
                    <a:bodyPr/>
                    <a:lstStyle/>
                    <a:p>
                      <a:pPr marL="0" marR="0">
                        <a:lnSpc>
                          <a:spcPct val="107000"/>
                        </a:lnSpc>
                        <a:spcBef>
                          <a:spcPts val="0"/>
                        </a:spcBef>
                        <a:spcAft>
                          <a:spcPts val="0"/>
                        </a:spcAft>
                      </a:pPr>
                      <a:r>
                        <a:rPr lang="en-US" sz="1300" dirty="0">
                          <a:effectLst/>
                        </a:rPr>
                        <a:t>Personal Protective Equipment requirements</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7773317"/>
                  </a:ext>
                </a:extLst>
              </a:tr>
              <a:tr h="425693">
                <a:tc>
                  <a:txBody>
                    <a:bodyPr/>
                    <a:lstStyle/>
                    <a:p>
                      <a:pPr marL="0" marR="0">
                        <a:lnSpc>
                          <a:spcPct val="107000"/>
                        </a:lnSpc>
                        <a:spcBef>
                          <a:spcPts val="0"/>
                        </a:spcBef>
                        <a:spcAft>
                          <a:spcPts val="0"/>
                        </a:spcAft>
                      </a:pPr>
                      <a:r>
                        <a:rPr lang="en-US" sz="1300" dirty="0">
                          <a:effectLst/>
                        </a:rPr>
                        <a:t>Cleaning &amp; Disinfection protocols</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07054407"/>
                  </a:ext>
                </a:extLst>
              </a:tr>
              <a:tr h="425693">
                <a:tc>
                  <a:txBody>
                    <a:bodyPr/>
                    <a:lstStyle/>
                    <a:p>
                      <a:pPr marL="0" marR="0">
                        <a:lnSpc>
                          <a:spcPct val="107000"/>
                        </a:lnSpc>
                        <a:spcBef>
                          <a:spcPts val="0"/>
                        </a:spcBef>
                        <a:spcAft>
                          <a:spcPts val="0"/>
                        </a:spcAft>
                      </a:pPr>
                      <a:r>
                        <a:rPr lang="en-US" sz="1300" dirty="0">
                          <a:effectLst/>
                        </a:rPr>
                        <a:t>Department Job Safety Analysis or SOPs</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7601540"/>
                  </a:ext>
                </a:extLst>
              </a:tr>
              <a:tr h="425693">
                <a:tc>
                  <a:txBody>
                    <a:bodyPr/>
                    <a:lstStyle/>
                    <a:p>
                      <a:pPr marL="0" marR="0">
                        <a:lnSpc>
                          <a:spcPct val="107000"/>
                        </a:lnSpc>
                        <a:spcBef>
                          <a:spcPts val="0"/>
                        </a:spcBef>
                        <a:spcAft>
                          <a:spcPts val="0"/>
                        </a:spcAft>
                      </a:pPr>
                      <a:r>
                        <a:rPr lang="en-US" sz="1300" dirty="0">
                          <a:effectLst/>
                        </a:rPr>
                        <a:t>Reconfiguration of worksite</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0969948"/>
                  </a:ext>
                </a:extLst>
              </a:tr>
              <a:tr h="425693">
                <a:tc>
                  <a:txBody>
                    <a:bodyPr/>
                    <a:lstStyle/>
                    <a:p>
                      <a:pPr marL="0" marR="0">
                        <a:lnSpc>
                          <a:spcPct val="107000"/>
                        </a:lnSpc>
                        <a:spcBef>
                          <a:spcPts val="0"/>
                        </a:spcBef>
                        <a:spcAft>
                          <a:spcPts val="0"/>
                        </a:spcAft>
                      </a:pPr>
                      <a:r>
                        <a:rPr lang="en-US" sz="1300" dirty="0">
                          <a:effectLst/>
                        </a:rPr>
                        <a:t>General health and hygiene protocols </a:t>
                      </a:r>
                      <a:endParaRPr lang="en-US" sz="13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2000" u="none" strike="noStrike" kern="1200" cap="none" spc="0" normalizeH="0" baseline="0" noProof="0" dirty="0">
                          <a:ln>
                            <a:noFill/>
                          </a:ln>
                          <a:effectLst/>
                          <a:uLnTx/>
                          <a:uFillTx/>
                          <a:sym typeface="Wingdings" panose="05000000000000000000" pitchFamily="2" charset="2"/>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2640729"/>
                  </a:ext>
                </a:extLst>
              </a:tr>
            </a:tbl>
          </a:graphicData>
        </a:graphic>
      </p:graphicFrame>
      <p:pic>
        <p:nvPicPr>
          <p:cNvPr id="6" name="Picture 2" descr="CAL Insurance">
            <a:hlinkClick r:id="rId4"/>
            <a:extLst>
              <a:ext uri="{FF2B5EF4-FFF2-40B4-BE49-F238E27FC236}">
                <a16:creationId xmlns:a16="http://schemas.microsoft.com/office/drawing/2014/main" id="{AC3819AD-2FD0-49EF-91D3-0B3D160CBE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9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9" name="Rectangle 83">
            <a:extLst>
              <a:ext uri="{FF2B5EF4-FFF2-40B4-BE49-F238E27FC236}">
                <a16:creationId xmlns:a16="http://schemas.microsoft.com/office/drawing/2014/main" id="{826B4A43-2A34-4B22-882C-D7552FA9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8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8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89">
            <a:extLst>
              <a:ext uri="{FF2B5EF4-FFF2-40B4-BE49-F238E27FC236}">
                <a16:creationId xmlns:a16="http://schemas.microsoft.com/office/drawing/2014/main" id="{B429BAE5-B200-4FC0-BBC1-8D7C57D1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71" y="0"/>
            <a:ext cx="456510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299D62-38BE-4E4D-9EAC-454FC70097F0}"/>
              </a:ext>
            </a:extLst>
          </p:cNvPr>
          <p:cNvSpPr>
            <a:spLocks noGrp="1"/>
          </p:cNvSpPr>
          <p:nvPr>
            <p:ph type="title"/>
          </p:nvPr>
        </p:nvSpPr>
        <p:spPr>
          <a:xfrm>
            <a:off x="1036685" y="1152144"/>
            <a:ext cx="3794760" cy="3072393"/>
          </a:xfrm>
        </p:spPr>
        <p:txBody>
          <a:bodyPr vert="horz" lIns="91440" tIns="45720" rIns="91440" bIns="45720" rtlCol="0" anchor="b">
            <a:normAutofit/>
          </a:bodyPr>
          <a:lstStyle/>
          <a:p>
            <a:r>
              <a:rPr lang="en-US" sz="5600" kern="1200">
                <a:solidFill>
                  <a:schemeClr val="tx1"/>
                </a:solidFill>
                <a:latin typeface="+mj-lt"/>
                <a:ea typeface="+mj-ea"/>
                <a:cs typeface="+mj-cs"/>
              </a:rPr>
              <a:t>Re-Hire Onboarding Checklist</a:t>
            </a:r>
          </a:p>
        </p:txBody>
      </p:sp>
      <p:grpSp>
        <p:nvGrpSpPr>
          <p:cNvPr id="92" name="Group 91">
            <a:extLst>
              <a:ext uri="{FF2B5EF4-FFF2-40B4-BE49-F238E27FC236}">
                <a16:creationId xmlns:a16="http://schemas.microsoft.com/office/drawing/2014/main" id="{A9644633-5AE1-44D6-8F5F-6376DDA130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93" name="Rectangle 64">
              <a:extLst>
                <a:ext uri="{FF2B5EF4-FFF2-40B4-BE49-F238E27FC236}">
                  <a16:creationId xmlns:a16="http://schemas.microsoft.com/office/drawing/2014/main" id="{4FA74995-C5A7-4DBF-BFD1-C4831852DF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6">
              <a:extLst>
                <a:ext uri="{FF2B5EF4-FFF2-40B4-BE49-F238E27FC236}">
                  <a16:creationId xmlns:a16="http://schemas.microsoft.com/office/drawing/2014/main" id="{009DC7CE-EC50-455B-AEF3-758096A62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4">
              <a:extLst>
                <a:ext uri="{FF2B5EF4-FFF2-40B4-BE49-F238E27FC236}">
                  <a16:creationId xmlns:a16="http://schemas.microsoft.com/office/drawing/2014/main" id="{680D0724-2EE2-4A8E-B7FC-994977F2A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6">
              <a:extLst>
                <a:ext uri="{FF2B5EF4-FFF2-40B4-BE49-F238E27FC236}">
                  <a16:creationId xmlns:a16="http://schemas.microsoft.com/office/drawing/2014/main" id="{D7DD4A6B-2000-4A3E-BBCE-637ED6CDD2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4">
              <a:extLst>
                <a:ext uri="{FF2B5EF4-FFF2-40B4-BE49-F238E27FC236}">
                  <a16:creationId xmlns:a16="http://schemas.microsoft.com/office/drawing/2014/main" id="{694A6722-0FE9-4640-B93F-C2BAA8956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6">
              <a:extLst>
                <a:ext uri="{FF2B5EF4-FFF2-40B4-BE49-F238E27FC236}">
                  <a16:creationId xmlns:a16="http://schemas.microsoft.com/office/drawing/2014/main" id="{19F6A010-3765-4FAB-8CCA-7AC189141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4">
              <a:extLst>
                <a:ext uri="{FF2B5EF4-FFF2-40B4-BE49-F238E27FC236}">
                  <a16:creationId xmlns:a16="http://schemas.microsoft.com/office/drawing/2014/main" id="{2ED876B1-4DDC-4999-864F-EFF32EFF5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66">
              <a:extLst>
                <a:ext uri="{FF2B5EF4-FFF2-40B4-BE49-F238E27FC236}">
                  <a16:creationId xmlns:a16="http://schemas.microsoft.com/office/drawing/2014/main" id="{2DD9B48A-E7DB-4540-8781-F434856A7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64">
              <a:extLst>
                <a:ext uri="{FF2B5EF4-FFF2-40B4-BE49-F238E27FC236}">
                  <a16:creationId xmlns:a16="http://schemas.microsoft.com/office/drawing/2014/main" id="{2BEF54FF-8FAE-4B7F-ACE8-52ED70B04E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66">
              <a:extLst>
                <a:ext uri="{FF2B5EF4-FFF2-40B4-BE49-F238E27FC236}">
                  <a16:creationId xmlns:a16="http://schemas.microsoft.com/office/drawing/2014/main" id="{16F687E9-D21B-46CB-8A13-9BFDA780F6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64">
              <a:extLst>
                <a:ext uri="{FF2B5EF4-FFF2-40B4-BE49-F238E27FC236}">
                  <a16:creationId xmlns:a16="http://schemas.microsoft.com/office/drawing/2014/main" id="{49C0A7C4-BA67-480B-9F9A-E965357562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66">
              <a:extLst>
                <a:ext uri="{FF2B5EF4-FFF2-40B4-BE49-F238E27FC236}">
                  <a16:creationId xmlns:a16="http://schemas.microsoft.com/office/drawing/2014/main" id="{5C27E413-D9C4-45A2-AB5A-A006127984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64">
              <a:extLst>
                <a:ext uri="{FF2B5EF4-FFF2-40B4-BE49-F238E27FC236}">
                  <a16:creationId xmlns:a16="http://schemas.microsoft.com/office/drawing/2014/main" id="{76F8DD1F-1A00-4D5A-B979-33A41277C9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66">
              <a:extLst>
                <a:ext uri="{FF2B5EF4-FFF2-40B4-BE49-F238E27FC236}">
                  <a16:creationId xmlns:a16="http://schemas.microsoft.com/office/drawing/2014/main" id="{D16F8034-114D-4513-A6BD-F05ABF9AF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64">
              <a:extLst>
                <a:ext uri="{FF2B5EF4-FFF2-40B4-BE49-F238E27FC236}">
                  <a16:creationId xmlns:a16="http://schemas.microsoft.com/office/drawing/2014/main" id="{1DAD48F0-0B0E-40E2-9ED5-E0FBB99C4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66">
              <a:extLst>
                <a:ext uri="{FF2B5EF4-FFF2-40B4-BE49-F238E27FC236}">
                  <a16:creationId xmlns:a16="http://schemas.microsoft.com/office/drawing/2014/main" id="{A58F217F-BBAB-4ACB-91C0-B119DEFDC6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64">
              <a:extLst>
                <a:ext uri="{FF2B5EF4-FFF2-40B4-BE49-F238E27FC236}">
                  <a16:creationId xmlns:a16="http://schemas.microsoft.com/office/drawing/2014/main" id="{17D6638B-4C45-4C73-AFE3-8C41F939A9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66">
              <a:extLst>
                <a:ext uri="{FF2B5EF4-FFF2-40B4-BE49-F238E27FC236}">
                  <a16:creationId xmlns:a16="http://schemas.microsoft.com/office/drawing/2014/main" id="{31A3013F-24A0-486B-A892-92E42BD74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64">
              <a:extLst>
                <a:ext uri="{FF2B5EF4-FFF2-40B4-BE49-F238E27FC236}">
                  <a16:creationId xmlns:a16="http://schemas.microsoft.com/office/drawing/2014/main" id="{F4540C9F-BC47-470D-A9C2-4AB05FB4C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66">
              <a:extLst>
                <a:ext uri="{FF2B5EF4-FFF2-40B4-BE49-F238E27FC236}">
                  <a16:creationId xmlns:a16="http://schemas.microsoft.com/office/drawing/2014/main" id="{A38505B1-1AD2-47B0-8122-2EB533CBA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1">
            <a:extLst>
              <a:ext uri="{FF2B5EF4-FFF2-40B4-BE49-F238E27FC236}">
                <a16:creationId xmlns:a16="http://schemas.microsoft.com/office/drawing/2014/main" id="{684D9CAE-8A26-4D2E-AD49-908225B0968A}"/>
              </a:ext>
            </a:extLst>
          </p:cNvPr>
          <p:cNvSpPr txBox="1">
            <a:spLocks/>
          </p:cNvSpPr>
          <p:nvPr/>
        </p:nvSpPr>
        <p:spPr>
          <a:xfrm>
            <a:off x="1188720" y="4533020"/>
            <a:ext cx="3176243" cy="1612930"/>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pPr>
            <a:r>
              <a:rPr lang="en-US" sz="3200" i="1" kern="1200" dirty="0">
                <a:solidFill>
                  <a:schemeClr val="tx1">
                    <a:lumMod val="50000"/>
                    <a:lumOff val="50000"/>
                  </a:schemeClr>
                </a:solidFill>
                <a:latin typeface="+mn-lt"/>
                <a:ea typeface="+mn-ea"/>
                <a:cs typeface="+mn-cs"/>
              </a:rPr>
              <a:t>Fit for duty?</a:t>
            </a:r>
          </a:p>
        </p:txBody>
      </p:sp>
      <p:pic>
        <p:nvPicPr>
          <p:cNvPr id="8" name="Picture 7" descr="A close up of a sign&#10;&#10;Description automatically generated">
            <a:hlinkClick r:id="rId2"/>
            <a:extLst>
              <a:ext uri="{FF2B5EF4-FFF2-40B4-BE49-F238E27FC236}">
                <a16:creationId xmlns:a16="http://schemas.microsoft.com/office/drawing/2014/main" id="{5B3F9E9F-600A-4BE1-A824-098390003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6" name="Picture 5">
            <a:extLst>
              <a:ext uri="{FF2B5EF4-FFF2-40B4-BE49-F238E27FC236}">
                <a16:creationId xmlns:a16="http://schemas.microsoft.com/office/drawing/2014/main" id="{1B19935F-7E2C-4880-9E21-9B88E50596B9}"/>
              </a:ext>
            </a:extLst>
          </p:cNvPr>
          <p:cNvPicPr>
            <a:picLocks noChangeAspect="1"/>
          </p:cNvPicPr>
          <p:nvPr/>
        </p:nvPicPr>
        <p:blipFill>
          <a:blip r:embed="rId4"/>
          <a:stretch>
            <a:fillRect/>
          </a:stretch>
        </p:blipFill>
        <p:spPr>
          <a:xfrm>
            <a:off x="6689181" y="444484"/>
            <a:ext cx="4075590" cy="5578999"/>
          </a:xfrm>
          <a:prstGeom prst="rect">
            <a:avLst/>
          </a:prstGeom>
          <a:ln>
            <a:noFill/>
          </a:ln>
          <a:effectLst>
            <a:outerShdw blurRad="292100" dist="139700" dir="2700000" algn="tl" rotWithShape="0">
              <a:srgbClr val="333333">
                <a:alpha val="65000"/>
              </a:srgbClr>
            </a:outerShdw>
          </a:effectLst>
        </p:spPr>
      </p:pic>
      <p:pic>
        <p:nvPicPr>
          <p:cNvPr id="31" name="Picture 2" descr="CAL Insurance">
            <a:hlinkClick r:id="rId5"/>
            <a:extLst>
              <a:ext uri="{FF2B5EF4-FFF2-40B4-BE49-F238E27FC236}">
                <a16:creationId xmlns:a16="http://schemas.microsoft.com/office/drawing/2014/main" id="{50394EA4-A72C-4125-8424-E398EAD592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D84BB88-AD1C-4632-8F3A-533692540037}"/>
              </a:ext>
            </a:extLst>
          </p:cNvPr>
          <p:cNvSpPr/>
          <p:nvPr/>
        </p:nvSpPr>
        <p:spPr>
          <a:xfrm>
            <a:off x="6094476" y="6180662"/>
            <a:ext cx="5448298" cy="307777"/>
          </a:xfrm>
          <a:prstGeom prst="rect">
            <a:avLst/>
          </a:prstGeom>
        </p:spPr>
        <p:txBody>
          <a:bodyPr wrap="square">
            <a:spAutoFit/>
          </a:bodyPr>
          <a:lstStyle/>
          <a:p>
            <a:r>
              <a:rPr lang="en-US" sz="1400" dirty="0">
                <a:solidFill>
                  <a:srgbClr val="0000FF"/>
                </a:solidFill>
                <a:hlinkClick r:id="rId7">
                  <a:extLst>
                    <a:ext uri="{A12FA001-AC4F-418D-AE19-62706E023703}">
                      <ahyp:hlinkClr xmlns:ahyp="http://schemas.microsoft.com/office/drawing/2018/hyperlinkcolor" val="tx"/>
                    </a:ext>
                  </a:extLst>
                </a:hlinkClick>
              </a:rPr>
              <a:t>www.esminsite.com/s/ESM_Re-Hire-Safety-Orientaiton-Checklist.docx</a:t>
            </a:r>
            <a:r>
              <a:rPr lang="en-US" sz="1400" dirty="0">
                <a:solidFill>
                  <a:srgbClr val="0000FF"/>
                </a:solidFill>
              </a:rPr>
              <a:t> </a:t>
            </a:r>
          </a:p>
        </p:txBody>
      </p:sp>
    </p:spTree>
    <p:extLst>
      <p:ext uri="{BB962C8B-B14F-4D97-AF65-F5344CB8AC3E}">
        <p14:creationId xmlns:p14="http://schemas.microsoft.com/office/powerpoint/2010/main" val="1410557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9">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08246C-B7EA-4F69-9CEA-FD00F6AB6AA9}"/>
              </a:ext>
            </a:extLst>
          </p:cNvPr>
          <p:cNvSpPr>
            <a:spLocks noGrp="1"/>
          </p:cNvSpPr>
          <p:nvPr>
            <p:ph type="title"/>
          </p:nvPr>
        </p:nvSpPr>
        <p:spPr>
          <a:xfrm>
            <a:off x="391378" y="320675"/>
            <a:ext cx="11407487" cy="1325563"/>
          </a:xfrm>
        </p:spPr>
        <p:txBody>
          <a:bodyPr>
            <a:normAutofit/>
          </a:bodyPr>
          <a:lstStyle/>
          <a:p>
            <a:r>
              <a:rPr lang="en-US" sz="5400">
                <a:solidFill>
                  <a:schemeClr val="bg1"/>
                </a:solidFill>
              </a:rPr>
              <a:t>Psychological hurdles</a:t>
            </a:r>
          </a:p>
        </p:txBody>
      </p:sp>
      <p:graphicFrame>
        <p:nvGraphicFramePr>
          <p:cNvPr id="5" name="Content Placeholder 2">
            <a:extLst>
              <a:ext uri="{FF2B5EF4-FFF2-40B4-BE49-F238E27FC236}">
                <a16:creationId xmlns:a16="http://schemas.microsoft.com/office/drawing/2014/main" id="{8DA730A4-7DDA-4083-8CDE-8C40B90BD231}"/>
              </a:ext>
            </a:extLst>
          </p:cNvPr>
          <p:cNvGraphicFramePr>
            <a:graphicFrameLocks noGrp="1"/>
          </p:cNvGraphicFramePr>
          <p:nvPr>
            <p:ph idx="1"/>
            <p:extLst>
              <p:ext uri="{D42A27DB-BD31-4B8C-83A1-F6EECF244321}">
                <p14:modId xmlns:p14="http://schemas.microsoft.com/office/powerpoint/2010/main" val="3198124559"/>
              </p:ext>
            </p:extLst>
          </p:nvPr>
        </p:nvGraphicFramePr>
        <p:xfrm>
          <a:off x="391377" y="1653807"/>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FA046922-C24A-415B-A6E2-1D9FBD75CE23}"/>
              </a:ext>
            </a:extLst>
          </p:cNvPr>
          <p:cNvSpPr txBox="1"/>
          <p:nvPr/>
        </p:nvSpPr>
        <p:spPr>
          <a:xfrm>
            <a:off x="1245802" y="5789701"/>
            <a:ext cx="9698635" cy="430887"/>
          </a:xfrm>
          <a:prstGeom prst="rect">
            <a:avLst/>
          </a:prstGeom>
          <a:solidFill>
            <a:srgbClr val="00B0F0"/>
          </a:solidFill>
        </p:spPr>
        <p:txBody>
          <a:bodyPr wrap="square" rtlCol="0">
            <a:spAutoFit/>
          </a:bodyPr>
          <a:lstStyle/>
          <a:p>
            <a:pPr algn="ctr"/>
            <a:r>
              <a:rPr lang="en-US" sz="2200" dirty="0">
                <a:solidFill>
                  <a:schemeClr val="bg1"/>
                </a:solidFill>
              </a:rPr>
              <a:t>Make information on your </a:t>
            </a:r>
            <a:r>
              <a:rPr lang="en-US" sz="2200" b="1" dirty="0">
                <a:solidFill>
                  <a:schemeClr val="bg1"/>
                </a:solidFill>
              </a:rPr>
              <a:t>Employee Assistance Program (EAP)</a:t>
            </a:r>
            <a:r>
              <a:rPr lang="en-US" sz="2200" dirty="0">
                <a:solidFill>
                  <a:schemeClr val="bg1"/>
                </a:solidFill>
              </a:rPr>
              <a:t> readily available.</a:t>
            </a:r>
          </a:p>
        </p:txBody>
      </p:sp>
      <p:pic>
        <p:nvPicPr>
          <p:cNvPr id="30" name="Picture 29" descr="A close up of a sign&#10;&#10;Description automatically generated">
            <a:hlinkClick r:id="rId7"/>
            <a:extLst>
              <a:ext uri="{FF2B5EF4-FFF2-40B4-BE49-F238E27FC236}">
                <a16:creationId xmlns:a16="http://schemas.microsoft.com/office/drawing/2014/main" id="{5BB32743-6A24-4345-AD87-D987FB70F1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7" name="Picture 2" descr="CAL Insurance">
            <a:hlinkClick r:id="rId9"/>
            <a:extLst>
              <a:ext uri="{FF2B5EF4-FFF2-40B4-BE49-F238E27FC236}">
                <a16:creationId xmlns:a16="http://schemas.microsoft.com/office/drawing/2014/main" id="{EF177D0B-FC40-41CE-84FA-78AEDEE3FF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01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78AB447-A4B7-44D2-A99D-2E39CCFBD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D800584-727A-48CF-8223-244AD9717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967" y="-1"/>
            <a:ext cx="5037375" cy="68579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982F4-5266-4F79-970F-9FE2652D107D}"/>
              </a:ext>
            </a:extLst>
          </p:cNvPr>
          <p:cNvSpPr>
            <a:spLocks noGrp="1"/>
          </p:cNvSpPr>
          <p:nvPr>
            <p:ph type="title"/>
          </p:nvPr>
        </p:nvSpPr>
        <p:spPr>
          <a:xfrm>
            <a:off x="1166649" y="1200457"/>
            <a:ext cx="3771111" cy="4075386"/>
          </a:xfrm>
        </p:spPr>
        <p:txBody>
          <a:bodyPr anchor="ctr">
            <a:normAutofit/>
          </a:bodyPr>
          <a:lstStyle/>
          <a:p>
            <a:r>
              <a:rPr lang="en-US" sz="4600"/>
              <a:t>Presentation Housekeeping</a:t>
            </a:r>
          </a:p>
        </p:txBody>
      </p:sp>
      <p:grpSp>
        <p:nvGrpSpPr>
          <p:cNvPr id="32" name="Group 31">
            <a:extLst>
              <a:ext uri="{FF2B5EF4-FFF2-40B4-BE49-F238E27FC236}">
                <a16:creationId xmlns:a16="http://schemas.microsoft.com/office/drawing/2014/main" id="{0F06CE9D-DF08-4313-8DD2-D81E1D59F3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5422392" y="64008"/>
            <a:chExt cx="1178966" cy="232963"/>
          </a:xfrm>
        </p:grpSpPr>
        <p:sp>
          <p:nvSpPr>
            <p:cNvPr id="33" name="Rectangle 64">
              <a:extLst>
                <a:ext uri="{FF2B5EF4-FFF2-40B4-BE49-F238E27FC236}">
                  <a16:creationId xmlns:a16="http://schemas.microsoft.com/office/drawing/2014/main" id="{55C105DD-77F3-4287-BFFC-B818D6A28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6173F360-EE51-4521-A25E-5869A978B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5414DD3E-CFF7-4BD5-A220-D2F970E5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27190517-FE45-416F-8FE4-7DCF37655F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A671D49D-B542-48F6-8659-58E9BC5CB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E481E675-7AFA-43FE-9992-A964F7BC02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55B95BBC-B6C8-4343-A351-48F84A004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19DD17FE-BE4B-4643-B60F-5EAA77F1C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873D554F-3F0D-4969-8C06-D24F273A4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74151414-E46C-4BF0-A630-1D31400AAD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4">
              <a:extLst>
                <a:ext uri="{FF2B5EF4-FFF2-40B4-BE49-F238E27FC236}">
                  <a16:creationId xmlns:a16="http://schemas.microsoft.com/office/drawing/2014/main" id="{1FBE19C0-69DE-489C-9704-81240B4ED3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66">
              <a:extLst>
                <a:ext uri="{FF2B5EF4-FFF2-40B4-BE49-F238E27FC236}">
                  <a16:creationId xmlns:a16="http://schemas.microsoft.com/office/drawing/2014/main" id="{C8E575F5-CB03-436A-BE1E-AD4850209B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64">
              <a:extLst>
                <a:ext uri="{FF2B5EF4-FFF2-40B4-BE49-F238E27FC236}">
                  <a16:creationId xmlns:a16="http://schemas.microsoft.com/office/drawing/2014/main" id="{9AE75E9D-C62E-455C-BA30-DE18FA4949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66">
              <a:extLst>
                <a:ext uri="{FF2B5EF4-FFF2-40B4-BE49-F238E27FC236}">
                  <a16:creationId xmlns:a16="http://schemas.microsoft.com/office/drawing/2014/main" id="{CC34A54D-BBB2-4EE0-A8F9-802D52AF50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64">
              <a:extLst>
                <a:ext uri="{FF2B5EF4-FFF2-40B4-BE49-F238E27FC236}">
                  <a16:creationId xmlns:a16="http://schemas.microsoft.com/office/drawing/2014/main" id="{347BC20E-7862-49A8-BCE2-39521B23C9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66">
              <a:extLst>
                <a:ext uri="{FF2B5EF4-FFF2-40B4-BE49-F238E27FC236}">
                  <a16:creationId xmlns:a16="http://schemas.microsoft.com/office/drawing/2014/main" id="{3EF1615E-D362-4BBF-A307-4118B72F33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64">
              <a:extLst>
                <a:ext uri="{FF2B5EF4-FFF2-40B4-BE49-F238E27FC236}">
                  <a16:creationId xmlns:a16="http://schemas.microsoft.com/office/drawing/2014/main" id="{2EF7D2F7-E167-41F3-ADBF-F6D4B97F42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6">
              <a:extLst>
                <a:ext uri="{FF2B5EF4-FFF2-40B4-BE49-F238E27FC236}">
                  <a16:creationId xmlns:a16="http://schemas.microsoft.com/office/drawing/2014/main" id="{EB1CB26D-EDEF-4AD8-943C-049BD149C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64">
              <a:extLst>
                <a:ext uri="{FF2B5EF4-FFF2-40B4-BE49-F238E27FC236}">
                  <a16:creationId xmlns:a16="http://schemas.microsoft.com/office/drawing/2014/main" id="{8CB27CB8-B8B6-4C05-9CB1-DF62FE4E1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66">
              <a:extLst>
                <a:ext uri="{FF2B5EF4-FFF2-40B4-BE49-F238E27FC236}">
                  <a16:creationId xmlns:a16="http://schemas.microsoft.com/office/drawing/2014/main" id="{A78DBF5B-2276-4A2A-945F-3E81A93C1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close up of a sign&#10;&#10;Description automatically generated">
            <a:hlinkClick r:id="rId2"/>
            <a:extLst>
              <a:ext uri="{FF2B5EF4-FFF2-40B4-BE49-F238E27FC236}">
                <a16:creationId xmlns:a16="http://schemas.microsoft.com/office/drawing/2014/main" id="{3BBC64CF-1BB4-4E88-8EF0-3A1A06F5E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graphicFrame>
        <p:nvGraphicFramePr>
          <p:cNvPr id="5" name="Content Placeholder 2">
            <a:extLst>
              <a:ext uri="{FF2B5EF4-FFF2-40B4-BE49-F238E27FC236}">
                <a16:creationId xmlns:a16="http://schemas.microsoft.com/office/drawing/2014/main" id="{1A7FF83E-07EC-4619-8636-D6A6DB59B654}"/>
              </a:ext>
            </a:extLst>
          </p:cNvPr>
          <p:cNvGraphicFramePr>
            <a:graphicFrameLocks noGrp="1"/>
          </p:cNvGraphicFramePr>
          <p:nvPr>
            <p:ph idx="1"/>
            <p:extLst>
              <p:ext uri="{D42A27DB-BD31-4B8C-83A1-F6EECF244321}">
                <p14:modId xmlns:p14="http://schemas.microsoft.com/office/powerpoint/2010/main" val="668539199"/>
              </p:ext>
            </p:extLst>
          </p:nvPr>
        </p:nvGraphicFramePr>
        <p:xfrm>
          <a:off x="6400800" y="382385"/>
          <a:ext cx="5286895" cy="61597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1" name="Picture 2" descr="CAL Insurance">
            <a:hlinkClick r:id="rId9"/>
            <a:extLst>
              <a:ext uri="{FF2B5EF4-FFF2-40B4-BE49-F238E27FC236}">
                <a16:creationId xmlns:a16="http://schemas.microsoft.com/office/drawing/2014/main" id="{1E7BDC5A-3CBA-4571-A46D-E7681D1713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251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389B6D-9043-430E-ABF7-9CFE3E80ED6D}"/>
              </a:ext>
            </a:extLst>
          </p:cNvPr>
          <p:cNvSpPr>
            <a:spLocks noGrp="1"/>
          </p:cNvSpPr>
          <p:nvPr>
            <p:ph type="title"/>
          </p:nvPr>
        </p:nvSpPr>
        <p:spPr>
          <a:xfrm>
            <a:off x="391378" y="320675"/>
            <a:ext cx="11407487" cy="1325563"/>
          </a:xfrm>
        </p:spPr>
        <p:txBody>
          <a:bodyPr>
            <a:normAutofit/>
          </a:bodyPr>
          <a:lstStyle/>
          <a:p>
            <a:r>
              <a:rPr lang="en-US" sz="5400" b="1" dirty="0">
                <a:solidFill>
                  <a:schemeClr val="bg1"/>
                </a:solidFill>
              </a:rPr>
              <a:t>PART 2: </a:t>
            </a:r>
            <a:r>
              <a:rPr lang="en-US" sz="5400" dirty="0">
                <a:solidFill>
                  <a:schemeClr val="bg1"/>
                </a:solidFill>
              </a:rPr>
              <a:t>A 6 Step Process to Re-Entry</a:t>
            </a:r>
          </a:p>
        </p:txBody>
      </p:sp>
      <p:graphicFrame>
        <p:nvGraphicFramePr>
          <p:cNvPr id="5" name="Content Placeholder 2">
            <a:extLst>
              <a:ext uri="{FF2B5EF4-FFF2-40B4-BE49-F238E27FC236}">
                <a16:creationId xmlns:a16="http://schemas.microsoft.com/office/drawing/2014/main" id="{89A88F53-331A-4859-8F5E-9CA659B6FF93}"/>
              </a:ext>
            </a:extLst>
          </p:cNvPr>
          <p:cNvGraphicFramePr>
            <a:graphicFrameLocks noGrp="1"/>
          </p:cNvGraphicFramePr>
          <p:nvPr>
            <p:ph idx="1"/>
            <p:extLst>
              <p:ext uri="{D42A27DB-BD31-4B8C-83A1-F6EECF244321}">
                <p14:modId xmlns:p14="http://schemas.microsoft.com/office/powerpoint/2010/main" val="1452218873"/>
              </p:ext>
            </p:extLst>
          </p:nvPr>
        </p:nvGraphicFramePr>
        <p:xfrm>
          <a:off x="87086" y="1540864"/>
          <a:ext cx="11948160" cy="4755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a:extLst>
              <a:ext uri="{FF2B5EF4-FFF2-40B4-BE49-F238E27FC236}">
                <a16:creationId xmlns:a16="http://schemas.microsoft.com/office/drawing/2014/main" id="{5214559D-CA78-4ED6-A81D-60050577BB60}"/>
              </a:ext>
            </a:extLst>
          </p:cNvPr>
          <p:cNvSpPr/>
          <p:nvPr/>
        </p:nvSpPr>
        <p:spPr>
          <a:xfrm>
            <a:off x="680185" y="2361330"/>
            <a:ext cx="566057" cy="5050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39F"/>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50526A2F-29DF-4A16-A4C1-BD1499983B3F}"/>
              </a:ext>
            </a:extLst>
          </p:cNvPr>
          <p:cNvSpPr/>
          <p:nvPr/>
        </p:nvSpPr>
        <p:spPr>
          <a:xfrm>
            <a:off x="2732429" y="2361329"/>
            <a:ext cx="566057" cy="5050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39F"/>
                </a:solidFill>
                <a:effectLst/>
                <a:uLnTx/>
                <a:uFillTx/>
                <a:latin typeface="Calibri" panose="020F0502020204030204"/>
                <a:ea typeface="+mn-ea"/>
                <a:cs typeface="+mn-cs"/>
              </a:rPr>
              <a:t>2</a:t>
            </a:r>
          </a:p>
        </p:txBody>
      </p:sp>
      <p:sp>
        <p:nvSpPr>
          <p:cNvPr id="8" name="Oval 7">
            <a:extLst>
              <a:ext uri="{FF2B5EF4-FFF2-40B4-BE49-F238E27FC236}">
                <a16:creationId xmlns:a16="http://schemas.microsoft.com/office/drawing/2014/main" id="{9C6001E1-FCB4-4D23-A662-E965529ECDAF}"/>
              </a:ext>
            </a:extLst>
          </p:cNvPr>
          <p:cNvSpPr/>
          <p:nvPr/>
        </p:nvSpPr>
        <p:spPr>
          <a:xfrm>
            <a:off x="4838644" y="2361326"/>
            <a:ext cx="566057" cy="5050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39F"/>
                </a:solidFill>
                <a:effectLst/>
                <a:uLnTx/>
                <a:uFillTx/>
                <a:latin typeface="Calibri" panose="020F0502020204030204"/>
                <a:ea typeface="+mn-ea"/>
                <a:cs typeface="+mn-cs"/>
              </a:rPr>
              <a:t>3</a:t>
            </a:r>
          </a:p>
        </p:txBody>
      </p:sp>
      <p:sp>
        <p:nvSpPr>
          <p:cNvPr id="9" name="Oval 8">
            <a:extLst>
              <a:ext uri="{FF2B5EF4-FFF2-40B4-BE49-F238E27FC236}">
                <a16:creationId xmlns:a16="http://schemas.microsoft.com/office/drawing/2014/main" id="{E001F4C2-30EB-4AD7-AB51-A2F024B4D6E3}"/>
              </a:ext>
            </a:extLst>
          </p:cNvPr>
          <p:cNvSpPr/>
          <p:nvPr/>
        </p:nvSpPr>
        <p:spPr>
          <a:xfrm>
            <a:off x="6787300" y="2361326"/>
            <a:ext cx="566057" cy="5050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39F"/>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id="{E93411C6-A210-453F-9054-0B971C8D1732}"/>
              </a:ext>
            </a:extLst>
          </p:cNvPr>
          <p:cNvSpPr/>
          <p:nvPr/>
        </p:nvSpPr>
        <p:spPr>
          <a:xfrm>
            <a:off x="8776405" y="2361327"/>
            <a:ext cx="566057" cy="5050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39F"/>
                </a:solidFill>
                <a:effectLst/>
                <a:uLnTx/>
                <a:uFillTx/>
                <a:latin typeface="Calibri" panose="020F0502020204030204"/>
                <a:ea typeface="+mn-ea"/>
                <a:cs typeface="+mn-cs"/>
              </a:rPr>
              <a:t>5</a:t>
            </a:r>
          </a:p>
        </p:txBody>
      </p:sp>
      <p:sp>
        <p:nvSpPr>
          <p:cNvPr id="12" name="Oval 11">
            <a:extLst>
              <a:ext uri="{FF2B5EF4-FFF2-40B4-BE49-F238E27FC236}">
                <a16:creationId xmlns:a16="http://schemas.microsoft.com/office/drawing/2014/main" id="{E1CD57AB-9F95-4463-AF9B-0BDFCC8CB538}"/>
              </a:ext>
            </a:extLst>
          </p:cNvPr>
          <p:cNvSpPr/>
          <p:nvPr/>
        </p:nvSpPr>
        <p:spPr>
          <a:xfrm>
            <a:off x="10842170" y="2361326"/>
            <a:ext cx="566057" cy="50509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2A39F"/>
                </a:solidFill>
                <a:effectLst/>
                <a:uLnTx/>
                <a:uFillTx/>
                <a:latin typeface="Calibri" panose="020F0502020204030204"/>
                <a:ea typeface="+mn-ea"/>
                <a:cs typeface="+mn-cs"/>
              </a:rPr>
              <a:t>6</a:t>
            </a:r>
          </a:p>
        </p:txBody>
      </p:sp>
      <p:pic>
        <p:nvPicPr>
          <p:cNvPr id="13" name="Picture 12" descr="A close up of a sign&#10;&#10;Description automatically generated">
            <a:hlinkClick r:id="rId7"/>
            <a:extLst>
              <a:ext uri="{FF2B5EF4-FFF2-40B4-BE49-F238E27FC236}">
                <a16:creationId xmlns:a16="http://schemas.microsoft.com/office/drawing/2014/main" id="{4E3BED78-1150-4EC1-AB7B-C09407FDE9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14" name="Picture 2" descr="CAL Insurance">
            <a:hlinkClick r:id="rId9"/>
            <a:extLst>
              <a:ext uri="{FF2B5EF4-FFF2-40B4-BE49-F238E27FC236}">
                <a16:creationId xmlns:a16="http://schemas.microsoft.com/office/drawing/2014/main" id="{8F1C2C2E-96FF-4D71-8686-D19C63BE45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32CC3F-DF4B-4D41-A650-7670E77FC1DD}"/>
              </a:ext>
            </a:extLst>
          </p:cNvPr>
          <p:cNvSpPr txBox="1"/>
          <p:nvPr/>
        </p:nvSpPr>
        <p:spPr>
          <a:xfrm>
            <a:off x="2834425" y="5649966"/>
            <a:ext cx="7715250" cy="769441"/>
          </a:xfrm>
          <a:prstGeom prst="rect">
            <a:avLst/>
          </a:prstGeom>
          <a:noFill/>
        </p:spPr>
        <p:txBody>
          <a:bodyPr wrap="square" rtlCol="0">
            <a:spAutoFit/>
          </a:bodyPr>
          <a:lstStyle/>
          <a:p>
            <a:pPr algn="ctr"/>
            <a:r>
              <a:rPr lang="en-US" sz="2600" dirty="0"/>
              <a:t>Date: Wednesday May 13</a:t>
            </a:r>
            <a:r>
              <a:rPr lang="en-US" sz="2600" baseline="30000" dirty="0"/>
              <a:t>th</a:t>
            </a:r>
            <a:r>
              <a:rPr lang="en-US" sz="2600" dirty="0"/>
              <a:t>, 2020 at 10:30am PST</a:t>
            </a:r>
          </a:p>
          <a:p>
            <a:pPr algn="ctr"/>
            <a:r>
              <a:rPr lang="en-US" dirty="0">
                <a:solidFill>
                  <a:srgbClr val="0000FF"/>
                </a:solidFill>
                <a:hlinkClick r:id="rId11">
                  <a:extLst>
                    <a:ext uri="{A12FA001-AC4F-418D-AE19-62706E023703}">
                      <ahyp:hlinkClr xmlns:ahyp="http://schemas.microsoft.com/office/drawing/2018/hyperlinkcolor" val="tx"/>
                    </a:ext>
                  </a:extLst>
                </a:hlinkClick>
              </a:rPr>
              <a:t>https://us02web.zoom.us/webinar/register/WN_gQLOVTqISVa4zeOEaiaoEw</a:t>
            </a:r>
            <a:endParaRPr lang="en-US" dirty="0">
              <a:solidFill>
                <a:srgbClr val="0000FF"/>
              </a:solidFill>
            </a:endParaRPr>
          </a:p>
        </p:txBody>
      </p:sp>
    </p:spTree>
    <p:extLst>
      <p:ext uri="{BB962C8B-B14F-4D97-AF65-F5344CB8AC3E}">
        <p14:creationId xmlns:p14="http://schemas.microsoft.com/office/powerpoint/2010/main" val="1464251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29">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31">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4B0AD00F-5BB6-46BE-90C1-2D5980D75763}"/>
              </a:ext>
            </a:extLst>
          </p:cNvPr>
          <p:cNvSpPr>
            <a:spLocks noGrp="1"/>
          </p:cNvSpPr>
          <p:nvPr>
            <p:ph type="title"/>
          </p:nvPr>
        </p:nvSpPr>
        <p:spPr>
          <a:xfrm>
            <a:off x="420780" y="1125386"/>
            <a:ext cx="4153626" cy="1866918"/>
          </a:xfrm>
        </p:spPr>
        <p:txBody>
          <a:bodyPr vert="horz" lIns="91440" tIns="45720" rIns="91440" bIns="45720" rtlCol="0" anchor="b">
            <a:normAutofit/>
          </a:bodyPr>
          <a:lstStyle/>
          <a:p>
            <a:r>
              <a:rPr lang="en-US" sz="4800" dirty="0">
                <a:solidFill>
                  <a:schemeClr val="bg1"/>
                </a:solidFill>
              </a:rPr>
              <a:t>COVID Resources</a:t>
            </a:r>
            <a:endParaRPr lang="en-US" sz="4800" kern="1200" dirty="0">
              <a:solidFill>
                <a:schemeClr val="bg1"/>
              </a:solidFill>
              <a:latin typeface="+mj-lt"/>
              <a:ea typeface="+mj-ea"/>
              <a:cs typeface="+mj-cs"/>
            </a:endParaRPr>
          </a:p>
        </p:txBody>
      </p:sp>
      <p:grpSp>
        <p:nvGrpSpPr>
          <p:cNvPr id="42" name="Group 33">
            <a:extLst>
              <a:ext uri="{FF2B5EF4-FFF2-40B4-BE49-F238E27FC236}">
                <a16:creationId xmlns:a16="http://schemas.microsoft.com/office/drawing/2014/main" id="{C9888C69-11CC-40BA-BABF-F9B7E11C91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35" name="Freeform 5">
              <a:extLst>
                <a:ext uri="{FF2B5EF4-FFF2-40B4-BE49-F238E27FC236}">
                  <a16:creationId xmlns:a16="http://schemas.microsoft.com/office/drawing/2014/main" id="{737D08C8-52AD-4B7E-A217-E28E1AF008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43" name="Freeform 5">
              <a:extLst>
                <a:ext uri="{FF2B5EF4-FFF2-40B4-BE49-F238E27FC236}">
                  <a16:creationId xmlns:a16="http://schemas.microsoft.com/office/drawing/2014/main" id="{0ED11528-93DA-433F-9B3C-21106EFDBB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pSp>
        <p:nvGrpSpPr>
          <p:cNvPr id="23" name="Group 22">
            <a:extLst>
              <a:ext uri="{FF2B5EF4-FFF2-40B4-BE49-F238E27FC236}">
                <a16:creationId xmlns:a16="http://schemas.microsoft.com/office/drawing/2014/main" id="{5C2EA0B0-4FAC-410D-9039-89C7606B367B}"/>
              </a:ext>
            </a:extLst>
          </p:cNvPr>
          <p:cNvGrpSpPr/>
          <p:nvPr/>
        </p:nvGrpSpPr>
        <p:grpSpPr>
          <a:xfrm>
            <a:off x="6954573" y="3594236"/>
            <a:ext cx="4189677" cy="2845988"/>
            <a:chOff x="627964" y="2041623"/>
            <a:chExt cx="4888917" cy="3433874"/>
          </a:xfrm>
        </p:grpSpPr>
        <p:pic>
          <p:nvPicPr>
            <p:cNvPr id="24" name="Picture 23">
              <a:hlinkClick r:id="rId2"/>
              <a:extLst>
                <a:ext uri="{FF2B5EF4-FFF2-40B4-BE49-F238E27FC236}">
                  <a16:creationId xmlns:a16="http://schemas.microsoft.com/office/drawing/2014/main" id="{DD2FDA9C-3F35-4E33-B23C-432CA980F4D1}"/>
                </a:ext>
              </a:extLst>
            </p:cNvPr>
            <p:cNvPicPr>
              <a:picLocks noChangeAspect="1"/>
            </p:cNvPicPr>
            <p:nvPr/>
          </p:nvPicPr>
          <p:blipFill rotWithShape="1">
            <a:blip r:embed="rId3"/>
            <a:srcRect l="1266" t="8935" r="1548" b="10953"/>
            <a:stretch/>
          </p:blipFill>
          <p:spPr>
            <a:xfrm>
              <a:off x="627964" y="2041623"/>
              <a:ext cx="4888917" cy="3433874"/>
            </a:xfrm>
            <a:prstGeom prst="rect">
              <a:avLst/>
            </a:prstGeom>
            <a:ln>
              <a:noFill/>
            </a:ln>
            <a:effectLst>
              <a:outerShdw blurRad="292100" dist="139700" dir="2700000" algn="tl" rotWithShape="0">
                <a:srgbClr val="333333">
                  <a:alpha val="65000"/>
                </a:srgbClr>
              </a:outerShdw>
            </a:effectLst>
          </p:spPr>
        </p:pic>
        <p:pic>
          <p:nvPicPr>
            <p:cNvPr id="25" name="Picture 24" descr="A close up of a sign&#10;&#10;Description automatically generated">
              <a:hlinkClick r:id="rId4"/>
              <a:extLst>
                <a:ext uri="{FF2B5EF4-FFF2-40B4-BE49-F238E27FC236}">
                  <a16:creationId xmlns:a16="http://schemas.microsoft.com/office/drawing/2014/main" id="{D5ABE98A-44CB-4B9B-A8D4-4DCA16F53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1512" y="5142717"/>
              <a:ext cx="763286" cy="225933"/>
            </a:xfrm>
            <a:prstGeom prst="rect">
              <a:avLst/>
            </a:prstGeom>
          </p:spPr>
        </p:pic>
      </p:grpSp>
      <p:pic>
        <p:nvPicPr>
          <p:cNvPr id="12" name="Picture 11" descr="A close up of a sign&#10;&#10;Description automatically generated">
            <a:hlinkClick r:id="rId4"/>
            <a:extLst>
              <a:ext uri="{FF2B5EF4-FFF2-40B4-BE49-F238E27FC236}">
                <a16:creationId xmlns:a16="http://schemas.microsoft.com/office/drawing/2014/main" id="{E090536B-9B1D-4734-A6EE-CF86E5E578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13" name="Picture 2" descr="CAL Insurance">
            <a:hlinkClick r:id="rId6"/>
            <a:extLst>
              <a:ext uri="{FF2B5EF4-FFF2-40B4-BE49-F238E27FC236}">
                <a16:creationId xmlns:a16="http://schemas.microsoft.com/office/drawing/2014/main" id="{04FFC54D-9DE9-4378-B6B1-E1EAA793DB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05311DA-CF7D-4537-BB82-F2E9E5C5D2B2}"/>
              </a:ext>
            </a:extLst>
          </p:cNvPr>
          <p:cNvPicPr>
            <a:picLocks noChangeAspect="1"/>
          </p:cNvPicPr>
          <p:nvPr/>
        </p:nvPicPr>
        <p:blipFill>
          <a:blip r:embed="rId8"/>
          <a:stretch>
            <a:fillRect/>
          </a:stretch>
        </p:blipFill>
        <p:spPr>
          <a:xfrm>
            <a:off x="6889450" y="189599"/>
            <a:ext cx="4254800" cy="2845988"/>
          </a:xfrm>
          <a:prstGeom prst="rect">
            <a:avLst/>
          </a:prstGeom>
          <a:ln>
            <a:noFill/>
          </a:ln>
          <a:effectLst>
            <a:outerShdw blurRad="292100" dist="139700" dir="2700000" algn="tl" rotWithShape="0">
              <a:srgbClr val="333333">
                <a:alpha val="65000"/>
              </a:srgbClr>
            </a:outerShdw>
          </a:effectLst>
        </p:spPr>
      </p:pic>
      <p:sp>
        <p:nvSpPr>
          <p:cNvPr id="3" name="Rectangle 2">
            <a:extLst>
              <a:ext uri="{FF2B5EF4-FFF2-40B4-BE49-F238E27FC236}">
                <a16:creationId xmlns:a16="http://schemas.microsoft.com/office/drawing/2014/main" id="{0BFE6EA6-7739-44C7-8A74-0F054E64943D}"/>
              </a:ext>
            </a:extLst>
          </p:cNvPr>
          <p:cNvSpPr/>
          <p:nvPr/>
        </p:nvSpPr>
        <p:spPr>
          <a:xfrm>
            <a:off x="7633131" y="3105606"/>
            <a:ext cx="2576218" cy="323165"/>
          </a:xfrm>
          <a:prstGeom prst="rect">
            <a:avLst/>
          </a:prstGeom>
        </p:spPr>
        <p:txBody>
          <a:bodyPr wrap="none">
            <a:spAutoFit/>
          </a:bodyPr>
          <a:lstStyle/>
          <a:p>
            <a:r>
              <a:rPr lang="en-US" sz="1500">
                <a:hlinkClick r:id="rId9"/>
              </a:rPr>
              <a:t>https://mycalteam.com/news/</a:t>
            </a:r>
            <a:endParaRPr lang="en-US" sz="1500" dirty="0"/>
          </a:p>
        </p:txBody>
      </p:sp>
      <p:sp>
        <p:nvSpPr>
          <p:cNvPr id="4" name="Rectangle 3">
            <a:extLst>
              <a:ext uri="{FF2B5EF4-FFF2-40B4-BE49-F238E27FC236}">
                <a16:creationId xmlns:a16="http://schemas.microsoft.com/office/drawing/2014/main" id="{81D767D9-7281-423E-87E4-4EBFD3C4EC80}"/>
              </a:ext>
            </a:extLst>
          </p:cNvPr>
          <p:cNvSpPr/>
          <p:nvPr/>
        </p:nvSpPr>
        <p:spPr>
          <a:xfrm>
            <a:off x="7427889" y="6436290"/>
            <a:ext cx="3607526" cy="307777"/>
          </a:xfrm>
          <a:prstGeom prst="rect">
            <a:avLst/>
          </a:prstGeom>
        </p:spPr>
        <p:txBody>
          <a:bodyPr wrap="none">
            <a:spAutoFit/>
          </a:bodyPr>
          <a:lstStyle/>
          <a:p>
            <a:r>
              <a:rPr lang="en-US" sz="1400" dirty="0">
                <a:hlinkClick r:id="rId10"/>
              </a:rPr>
              <a:t>www.esminsite.com/covid-compliance-center</a:t>
            </a:r>
            <a:endParaRPr lang="en-US" sz="1400" dirty="0"/>
          </a:p>
        </p:txBody>
      </p:sp>
      <p:sp>
        <p:nvSpPr>
          <p:cNvPr id="19" name="Content Placeholder 16">
            <a:extLst>
              <a:ext uri="{FF2B5EF4-FFF2-40B4-BE49-F238E27FC236}">
                <a16:creationId xmlns:a16="http://schemas.microsoft.com/office/drawing/2014/main" id="{F65A221A-F62F-40A9-8D1D-0302B8B303C3}"/>
              </a:ext>
            </a:extLst>
          </p:cNvPr>
          <p:cNvSpPr>
            <a:spLocks noGrp="1"/>
          </p:cNvSpPr>
          <p:nvPr>
            <p:ph sz="half" idx="1"/>
          </p:nvPr>
        </p:nvSpPr>
        <p:spPr>
          <a:xfrm>
            <a:off x="767290" y="3244133"/>
            <a:ext cx="3582072" cy="3318592"/>
          </a:xfrm>
        </p:spPr>
        <p:txBody>
          <a:bodyPr vert="horz" lIns="91440" tIns="45720" rIns="91440" bIns="45720" rtlCol="0" anchor="t">
            <a:noAutofit/>
          </a:bodyPr>
          <a:lstStyle/>
          <a:p>
            <a:r>
              <a:rPr lang="en-US" sz="1400" dirty="0">
                <a:solidFill>
                  <a:schemeClr val="bg1"/>
                </a:solidFill>
              </a:rPr>
              <a:t>Phase 1: Exposure Control Plan</a:t>
            </a:r>
          </a:p>
          <a:p>
            <a:pPr lvl="1"/>
            <a:r>
              <a:rPr lang="en-US" sz="1400" dirty="0">
                <a:solidFill>
                  <a:schemeClr val="bg1"/>
                </a:solidFill>
              </a:rPr>
              <a:t>Policies</a:t>
            </a:r>
          </a:p>
          <a:p>
            <a:pPr lvl="1"/>
            <a:r>
              <a:rPr lang="en-US" sz="1400" dirty="0">
                <a:solidFill>
                  <a:schemeClr val="bg1"/>
                </a:solidFill>
              </a:rPr>
              <a:t>Training</a:t>
            </a:r>
          </a:p>
          <a:p>
            <a:pPr lvl="1"/>
            <a:r>
              <a:rPr lang="en-US" sz="1400" dirty="0">
                <a:solidFill>
                  <a:schemeClr val="bg1"/>
                </a:solidFill>
              </a:rPr>
              <a:t>Forms</a:t>
            </a:r>
          </a:p>
          <a:p>
            <a:r>
              <a:rPr lang="en-US" sz="1400" dirty="0">
                <a:solidFill>
                  <a:schemeClr val="bg1"/>
                </a:solidFill>
              </a:rPr>
              <a:t>Phase 2: Remote Work Program</a:t>
            </a:r>
          </a:p>
          <a:p>
            <a:pPr lvl="1"/>
            <a:r>
              <a:rPr lang="en-US" sz="1400" dirty="0">
                <a:solidFill>
                  <a:schemeClr val="bg1"/>
                </a:solidFill>
              </a:rPr>
              <a:t>Ergonomic policy</a:t>
            </a:r>
          </a:p>
          <a:p>
            <a:pPr lvl="1"/>
            <a:r>
              <a:rPr lang="en-US" sz="1400" dirty="0">
                <a:solidFill>
                  <a:schemeClr val="bg1"/>
                </a:solidFill>
              </a:rPr>
              <a:t>Remote Work Program</a:t>
            </a:r>
          </a:p>
          <a:p>
            <a:pPr lvl="1"/>
            <a:r>
              <a:rPr lang="en-US" sz="1400" dirty="0">
                <a:solidFill>
                  <a:schemeClr val="bg1"/>
                </a:solidFill>
              </a:rPr>
              <a:t>Forms</a:t>
            </a:r>
          </a:p>
          <a:p>
            <a:pPr lvl="1"/>
            <a:r>
              <a:rPr lang="en-US" sz="1400" dirty="0">
                <a:solidFill>
                  <a:schemeClr val="bg1"/>
                </a:solidFill>
              </a:rPr>
              <a:t>Training</a:t>
            </a:r>
          </a:p>
          <a:p>
            <a:r>
              <a:rPr lang="en-US" sz="1400" dirty="0">
                <a:solidFill>
                  <a:schemeClr val="bg1"/>
                </a:solidFill>
              </a:rPr>
              <a:t>Phase 3: Return To Work program</a:t>
            </a:r>
          </a:p>
          <a:p>
            <a:pPr lvl="1"/>
            <a:r>
              <a:rPr lang="en-US" sz="1400" dirty="0">
                <a:solidFill>
                  <a:schemeClr val="bg1"/>
                </a:solidFill>
              </a:rPr>
              <a:t>Policies</a:t>
            </a:r>
          </a:p>
          <a:p>
            <a:pPr lvl="1"/>
            <a:r>
              <a:rPr lang="en-US" sz="1400" dirty="0">
                <a:solidFill>
                  <a:schemeClr val="bg1"/>
                </a:solidFill>
              </a:rPr>
              <a:t>Training </a:t>
            </a:r>
          </a:p>
          <a:p>
            <a:pPr lvl="1"/>
            <a:r>
              <a:rPr lang="en-US" sz="1400" dirty="0">
                <a:solidFill>
                  <a:schemeClr val="bg1"/>
                </a:solidFill>
              </a:rPr>
              <a:t>forms</a:t>
            </a:r>
          </a:p>
        </p:txBody>
      </p:sp>
    </p:spTree>
    <p:extLst>
      <p:ext uri="{BB962C8B-B14F-4D97-AF65-F5344CB8AC3E}">
        <p14:creationId xmlns:p14="http://schemas.microsoft.com/office/powerpoint/2010/main" val="3215344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E0B911D-FDB3-42B5-BDA7-578728798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669" y="1193619"/>
            <a:ext cx="2718159" cy="2718159"/>
          </a:xfrm>
          <a:prstGeom prst="rect">
            <a:avLst/>
          </a:prstGeom>
        </p:spPr>
      </p:pic>
      <p:cxnSp>
        <p:nvCxnSpPr>
          <p:cNvPr id="5" name="Straight Connector 4">
            <a:extLst>
              <a:ext uri="{FF2B5EF4-FFF2-40B4-BE49-F238E27FC236}">
                <a16:creationId xmlns:a16="http://schemas.microsoft.com/office/drawing/2014/main" id="{B9A18BCB-2E56-4228-A418-CBA837936EFB}"/>
              </a:ext>
            </a:extLst>
          </p:cNvPr>
          <p:cNvCxnSpPr>
            <a:cxnSpLocks/>
          </p:cNvCxnSpPr>
          <p:nvPr/>
        </p:nvCxnSpPr>
        <p:spPr>
          <a:xfrm>
            <a:off x="5648597" y="1971947"/>
            <a:ext cx="0" cy="2718160"/>
          </a:xfrm>
          <a:prstGeom prst="line">
            <a:avLst/>
          </a:prstGeom>
        </p:spPr>
        <p:style>
          <a:lnRef idx="1">
            <a:schemeClr val="accent3"/>
          </a:lnRef>
          <a:fillRef idx="0">
            <a:schemeClr val="accent3"/>
          </a:fillRef>
          <a:effectRef idx="0">
            <a:schemeClr val="accent3"/>
          </a:effectRef>
          <a:fontRef idx="minor">
            <a:schemeClr val="tx1"/>
          </a:fontRef>
        </p:style>
      </p:cxnSp>
      <p:graphicFrame>
        <p:nvGraphicFramePr>
          <p:cNvPr id="10" name="Table 9">
            <a:extLst>
              <a:ext uri="{FF2B5EF4-FFF2-40B4-BE49-F238E27FC236}">
                <a16:creationId xmlns:a16="http://schemas.microsoft.com/office/drawing/2014/main" id="{EBE797D0-F2E7-40AF-B89B-9520E85D10BA}"/>
              </a:ext>
            </a:extLst>
          </p:cNvPr>
          <p:cNvGraphicFramePr>
            <a:graphicFrameLocks noGrp="1"/>
          </p:cNvGraphicFramePr>
          <p:nvPr/>
        </p:nvGraphicFramePr>
        <p:xfrm>
          <a:off x="727980" y="4210049"/>
          <a:ext cx="4449536" cy="1371600"/>
        </p:xfrm>
        <a:graphic>
          <a:graphicData uri="http://schemas.openxmlformats.org/drawingml/2006/table">
            <a:tbl>
              <a:tblPr firstRow="1" firstCol="1" bandRow="1"/>
              <a:tblGrid>
                <a:gridCol w="4449536">
                  <a:extLst>
                    <a:ext uri="{9D8B030D-6E8A-4147-A177-3AD203B41FA5}">
                      <a16:colId xmlns:a16="http://schemas.microsoft.com/office/drawing/2014/main" val="4207284563"/>
                    </a:ext>
                  </a:extLst>
                </a:gridCol>
              </a:tblGrid>
              <a:tr h="0">
                <a:tc>
                  <a:txBody>
                    <a:bodyPr/>
                    <a:lstStyle/>
                    <a:p>
                      <a:pPr marL="0" marR="0" algn="ctr">
                        <a:spcBef>
                          <a:spcPts val="0"/>
                        </a:spcBef>
                        <a:spcAft>
                          <a:spcPts val="0"/>
                        </a:spcAft>
                      </a:pPr>
                      <a:r>
                        <a:rPr lang="en-US" sz="4000" b="1" dirty="0">
                          <a:solidFill>
                            <a:srgbClr val="00B0F0"/>
                          </a:solidFill>
                          <a:effectLst/>
                          <a:latin typeface="Calibri" panose="020F0502020204030204" pitchFamily="34" charset="0"/>
                          <a:ea typeface="Times New Roman" panose="02020603050405020304" pitchFamily="18" charset="0"/>
                          <a:cs typeface="Times New Roman" panose="02020603050405020304" pitchFamily="18" charset="0"/>
                        </a:rPr>
                        <a:t>ESM INSITE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02759187"/>
                  </a:ext>
                </a:extLst>
              </a:tr>
              <a:tr h="0">
                <a:tc>
                  <a:txBody>
                    <a:bodyPr/>
                    <a:lstStyle/>
                    <a:p>
                      <a:pPr marL="0" marR="0" algn="ctr">
                        <a:spcBef>
                          <a:spcPts val="0"/>
                        </a:spcBef>
                        <a:spcAft>
                          <a:spcPts val="0"/>
                        </a:spcAft>
                      </a:pPr>
                      <a:r>
                        <a:rPr lang="en-US" sz="2500" dirty="0">
                          <a:effectLst/>
                          <a:latin typeface="Calibri" panose="020F0502020204030204" pitchFamily="34" charset="0"/>
                          <a:ea typeface="Times New Roman" panose="02020603050405020304" pitchFamily="18" charset="0"/>
                          <a:cs typeface="Times New Roman" panose="02020603050405020304" pitchFamily="18" charset="0"/>
                        </a:rPr>
                        <a:t>916.426.0500 | </a:t>
                      </a:r>
                      <a:r>
                        <a:rPr lang="en-US" sz="2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3"/>
                        </a:rPr>
                        <a:t>esminsite.com</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71633546"/>
                  </a:ext>
                </a:extLst>
              </a:tr>
              <a:tr h="0">
                <a:tc>
                  <a:txBody>
                    <a:bodyPr/>
                    <a:lstStyle/>
                    <a:p>
                      <a:pPr marL="0" marR="0" algn="ctr">
                        <a:spcBef>
                          <a:spcPts val="0"/>
                        </a:spcBef>
                        <a:spcAft>
                          <a:spcPts val="0"/>
                        </a:spcAft>
                      </a:pPr>
                      <a:r>
                        <a:rPr lang="en-US" sz="2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4"/>
                        </a:rPr>
                        <a:t>LinkedIn</a:t>
                      </a:r>
                      <a:r>
                        <a:rPr lang="en-US" sz="2500"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 | </a:t>
                      </a:r>
                      <a:r>
                        <a:rPr lang="en-US" sz="2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5"/>
                        </a:rPr>
                        <a:t>Newsletter</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90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1193005647"/>
                  </a:ext>
                </a:extLst>
              </a:tr>
            </a:tbl>
          </a:graphicData>
        </a:graphic>
      </p:graphicFrame>
      <p:pic>
        <p:nvPicPr>
          <p:cNvPr id="6" name="Picture 2" descr="CAL Insurance">
            <a:hlinkClick r:id="rId6"/>
            <a:extLst>
              <a:ext uri="{FF2B5EF4-FFF2-40B4-BE49-F238E27FC236}">
                <a16:creationId xmlns:a16="http://schemas.microsoft.com/office/drawing/2014/main" id="{A35960FE-798D-4B45-8EFB-15B3157A2E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48083" y="1431173"/>
            <a:ext cx="4424684" cy="24806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8DCAC530-C543-4195-B8BA-2190BF83D552}"/>
              </a:ext>
            </a:extLst>
          </p:cNvPr>
          <p:cNvGraphicFramePr>
            <a:graphicFrameLocks noGrp="1"/>
          </p:cNvGraphicFramePr>
          <p:nvPr/>
        </p:nvGraphicFramePr>
        <p:xfrm>
          <a:off x="7014486" y="4210049"/>
          <a:ext cx="4449536" cy="1371600"/>
        </p:xfrm>
        <a:graphic>
          <a:graphicData uri="http://schemas.openxmlformats.org/drawingml/2006/table">
            <a:tbl>
              <a:tblPr firstRow="1" firstCol="1" bandRow="1"/>
              <a:tblGrid>
                <a:gridCol w="4449536">
                  <a:extLst>
                    <a:ext uri="{9D8B030D-6E8A-4147-A177-3AD203B41FA5}">
                      <a16:colId xmlns:a16="http://schemas.microsoft.com/office/drawing/2014/main" val="4207284563"/>
                    </a:ext>
                  </a:extLst>
                </a:gridCol>
              </a:tblGrid>
              <a:tr h="0">
                <a:tc>
                  <a:txBody>
                    <a:bodyPr/>
                    <a:lstStyle/>
                    <a:p>
                      <a:pPr marL="0" marR="0" algn="ctr">
                        <a:spcBef>
                          <a:spcPts val="0"/>
                        </a:spcBef>
                        <a:spcAft>
                          <a:spcPts val="0"/>
                        </a:spcAft>
                      </a:pPr>
                      <a:r>
                        <a:rPr lang="en-US" sz="4000" b="1"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rPr>
                        <a:t>CAL Insurance</a:t>
                      </a:r>
                      <a:endParaRPr lang="en-US" sz="4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702759187"/>
                  </a:ext>
                </a:extLst>
              </a:tr>
              <a:tr h="0">
                <a:tc>
                  <a:txBody>
                    <a:bodyPr/>
                    <a:lstStyle/>
                    <a:p>
                      <a:pPr marL="0" marR="0" algn="ctr">
                        <a:spcBef>
                          <a:spcPts val="0"/>
                        </a:spcBef>
                        <a:spcAft>
                          <a:spcPts val="0"/>
                        </a:spcAft>
                      </a:pPr>
                      <a:r>
                        <a:rPr lang="en-US" sz="2500" dirty="0">
                          <a:effectLst/>
                          <a:latin typeface="Calibri" panose="020F0502020204030204" pitchFamily="34" charset="0"/>
                          <a:ea typeface="Times New Roman" panose="02020603050405020304" pitchFamily="18" charset="0"/>
                          <a:cs typeface="Times New Roman" panose="02020603050405020304" pitchFamily="18" charset="0"/>
                        </a:rPr>
                        <a:t>415.680.2124 | </a:t>
                      </a:r>
                      <a:r>
                        <a:rPr lang="en-US" sz="2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6"/>
                        </a:rPr>
                        <a:t>mycalteam.com</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071633546"/>
                  </a:ext>
                </a:extLst>
              </a:tr>
              <a:tr h="0">
                <a:tc>
                  <a:txBody>
                    <a:bodyPr/>
                    <a:lstStyle/>
                    <a:p>
                      <a:pPr marL="0" marR="0" algn="ctr">
                        <a:spcBef>
                          <a:spcPts val="0"/>
                        </a:spcBef>
                        <a:spcAft>
                          <a:spcPts val="0"/>
                        </a:spcAft>
                      </a:pPr>
                      <a:r>
                        <a:rPr lang="en-US" sz="2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8"/>
                        </a:rPr>
                        <a:t>LinkedIn</a:t>
                      </a:r>
                      <a:r>
                        <a:rPr lang="en-US" sz="2500"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rPr>
                        <a:t> | </a:t>
                      </a:r>
                      <a:r>
                        <a:rPr lang="en-US" sz="2500" u="sng"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hlinkClick r:id="rId9"/>
                        </a:rPr>
                        <a:t>Contact Us</a:t>
                      </a: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9050" cap="flat" cmpd="sng" algn="ctr">
                      <a:solidFill>
                        <a:srgbClr val="FFFFFF"/>
                      </a:solidFill>
                      <a:prstDash val="solid"/>
                      <a:round/>
                      <a:headEnd type="none" w="med" len="med"/>
                      <a:tailEnd type="none" w="med" len="med"/>
                    </a:lnR>
                    <a:lnT>
                      <a:noFill/>
                    </a:lnT>
                    <a:lnB>
                      <a:noFill/>
                    </a:lnB>
                  </a:tcPr>
                </a:tc>
                <a:extLst>
                  <a:ext uri="{0D108BD9-81ED-4DB2-BD59-A6C34878D82A}">
                    <a16:rowId xmlns:a16="http://schemas.microsoft.com/office/drawing/2014/main" val="1193005647"/>
                  </a:ext>
                </a:extLst>
              </a:tr>
            </a:tbl>
          </a:graphicData>
        </a:graphic>
      </p:graphicFrame>
    </p:spTree>
    <p:extLst>
      <p:ext uri="{BB962C8B-B14F-4D97-AF65-F5344CB8AC3E}">
        <p14:creationId xmlns:p14="http://schemas.microsoft.com/office/powerpoint/2010/main" val="1116702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
            <a:extLst>
              <a:ext uri="{FF2B5EF4-FFF2-40B4-BE49-F238E27FC236}">
                <a16:creationId xmlns:a16="http://schemas.microsoft.com/office/drawing/2014/main" id="{04BF1840-E687-4B77-B16B-8CE2005B3F88}"/>
              </a:ext>
            </a:extLst>
          </p:cNvPr>
          <p:cNvSpPr txBox="1">
            <a:spLocks/>
          </p:cNvSpPr>
          <p:nvPr/>
        </p:nvSpPr>
        <p:spPr>
          <a:xfrm>
            <a:off x="9003668" y="1328334"/>
            <a:ext cx="2283535" cy="2985486"/>
          </a:xfrm>
          <a:prstGeom prst="rect">
            <a:avLst/>
          </a:prstGeom>
          <a:solidFill>
            <a:schemeClr val="bg1">
              <a:lumMod val="95000"/>
            </a:schemeClr>
          </a:solidFill>
          <a:ln>
            <a:noFill/>
          </a:ln>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rPr>
              <a:t>Sinead Scrosoppi</a:t>
            </a:r>
            <a:br>
              <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rPr>
            </a:br>
            <a:r>
              <a:rPr kumimoji="0" lang="en-US" sz="1300" b="0" i="0" u="none" strike="noStrike" kern="1200" cap="all"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1400" b="0" i="1" u="none" strike="noStrike" kern="1200" cap="all" spc="0" normalizeH="0" baseline="0" noProof="0" dirty="0">
                <a:ln>
                  <a:noFill/>
                </a:ln>
                <a:solidFill>
                  <a:prstClr val="black"/>
                </a:solidFill>
                <a:effectLst/>
                <a:uLnTx/>
                <a:uFillTx/>
                <a:latin typeface="Calibri" panose="020F0502020204030204"/>
                <a:ea typeface="+mn-ea"/>
                <a:cs typeface="+mn-cs"/>
              </a:rPr>
              <a:t>Customer Success</a:t>
            </a: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1400" b="0" i="1" u="none" strike="noStrike" kern="1200" cap="all" spc="0" normalizeH="0" baseline="0" noProof="0" dirty="0">
                <a:ln>
                  <a:noFill/>
                </a:ln>
                <a:solidFill>
                  <a:prstClr val="black"/>
                </a:solidFill>
                <a:effectLst/>
                <a:uLnTx/>
                <a:uFillTx/>
                <a:latin typeface="Calibri" panose="020F0502020204030204"/>
                <a:ea typeface="+mn-ea"/>
                <a:cs typeface="+mn-cs"/>
              </a:rPr>
              <a:t>ESM INSITE</a:t>
            </a:r>
          </a:p>
        </p:txBody>
      </p:sp>
      <p:sp>
        <p:nvSpPr>
          <p:cNvPr id="8" name="Text Placeholder 1">
            <a:extLst>
              <a:ext uri="{FF2B5EF4-FFF2-40B4-BE49-F238E27FC236}">
                <a16:creationId xmlns:a16="http://schemas.microsoft.com/office/drawing/2014/main" id="{27CE33F1-9BDC-4599-90AE-B346680E0ADC}"/>
              </a:ext>
            </a:extLst>
          </p:cNvPr>
          <p:cNvSpPr txBox="1">
            <a:spLocks/>
          </p:cNvSpPr>
          <p:nvPr/>
        </p:nvSpPr>
        <p:spPr>
          <a:xfrm>
            <a:off x="6607388" y="1328334"/>
            <a:ext cx="2210987" cy="2985486"/>
          </a:xfrm>
          <a:prstGeom prst="rect">
            <a:avLst/>
          </a:prstGeom>
          <a:solidFill>
            <a:schemeClr val="bg1">
              <a:lumMod val="95000"/>
            </a:schemeClr>
          </a:solidFill>
          <a:ln>
            <a:noFill/>
          </a:ln>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rPr>
              <a:t>Anthony Poston</a:t>
            </a:r>
            <a:br>
              <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rPr>
            </a:br>
            <a:r>
              <a:rPr kumimoji="0" lang="en-US" sz="1300" b="0" i="0" u="none" strike="noStrike" kern="1200" cap="all" spc="0" normalizeH="0" baseline="0" noProof="0" dirty="0">
                <a:ln>
                  <a:noFill/>
                </a:ln>
                <a:solidFill>
                  <a:prstClr val="black"/>
                </a:solidFill>
                <a:effectLst/>
                <a:uLnTx/>
                <a:uFillTx/>
                <a:latin typeface="Calibri" panose="020F0502020204030204"/>
                <a:ea typeface="+mn-ea"/>
                <a:cs typeface="+mn-cs"/>
              </a:rPr>
              <a:t>ARM, AIM</a:t>
            </a: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1400" b="0" i="1" u="none" strike="noStrike" kern="1200" cap="all" spc="0" normalizeH="0" baseline="0" noProof="0" dirty="0">
                <a:ln>
                  <a:noFill/>
                </a:ln>
                <a:solidFill>
                  <a:prstClr val="black"/>
                </a:solidFill>
                <a:effectLst/>
                <a:uLnTx/>
                <a:uFillTx/>
                <a:latin typeface="Calibri" panose="020F0502020204030204"/>
                <a:ea typeface="+mn-ea"/>
                <a:cs typeface="+mn-cs"/>
              </a:rPr>
              <a:t>CEO / Risk Manager</a:t>
            </a: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1400" b="0" i="1" u="none" strike="noStrike" kern="1200" cap="all" spc="0" normalizeH="0" baseline="0" noProof="0" dirty="0">
                <a:ln>
                  <a:noFill/>
                </a:ln>
                <a:solidFill>
                  <a:prstClr val="black"/>
                </a:solidFill>
                <a:effectLst/>
                <a:uLnTx/>
                <a:uFillTx/>
                <a:latin typeface="Calibri" panose="020F0502020204030204"/>
                <a:ea typeface="+mn-ea"/>
                <a:cs typeface="+mn-cs"/>
              </a:rPr>
              <a:t>ESM INSITE</a:t>
            </a:r>
          </a:p>
        </p:txBody>
      </p:sp>
      <p:pic>
        <p:nvPicPr>
          <p:cNvPr id="6" name="Picture 5">
            <a:extLst>
              <a:ext uri="{FF2B5EF4-FFF2-40B4-BE49-F238E27FC236}">
                <a16:creationId xmlns:a16="http://schemas.microsoft.com/office/drawing/2014/main" id="{3B15E1BC-A072-4ACA-9578-EA966A220EFF}"/>
              </a:ext>
            </a:extLst>
          </p:cNvPr>
          <p:cNvPicPr>
            <a:picLocks noChangeAspect="1"/>
          </p:cNvPicPr>
          <p:nvPr/>
        </p:nvPicPr>
        <p:blipFill rotWithShape="1">
          <a:blip r:embed="rId2">
            <a:extLst>
              <a:ext uri="{28A0092B-C50C-407E-A947-70E740481C1C}">
                <a14:useLocalDpi xmlns:a14="http://schemas.microsoft.com/office/drawing/2010/main" val="0"/>
              </a:ext>
            </a:extLst>
          </a:blip>
          <a:srcRect l="27920" t="1" r="1815" b="1262"/>
          <a:stretch/>
        </p:blipFill>
        <p:spPr>
          <a:xfrm>
            <a:off x="6909842" y="1335161"/>
            <a:ext cx="1606077" cy="1504572"/>
          </a:xfrm>
          <a:prstGeom prst="ellipse">
            <a:avLst/>
          </a:prstGeom>
          <a:ln w="63500" cap="rnd">
            <a:noFill/>
          </a:ln>
          <a:effectLst/>
        </p:spPr>
      </p:pic>
      <p:pic>
        <p:nvPicPr>
          <p:cNvPr id="27" name="Picture 26" descr="A person smiling for the camera&#10;&#10;Description generated with very high confidence">
            <a:extLst>
              <a:ext uri="{FF2B5EF4-FFF2-40B4-BE49-F238E27FC236}">
                <a16:creationId xmlns:a16="http://schemas.microsoft.com/office/drawing/2014/main" id="{1D44F429-2EC7-4FB7-A785-26FF3EA98C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6414" y="1333006"/>
            <a:ext cx="1445493" cy="1517096"/>
          </a:xfrm>
          <a:prstGeom prst="ellipse">
            <a:avLst/>
          </a:prstGeom>
          <a:ln w="63500" cap="rnd">
            <a:noFill/>
          </a:ln>
          <a:effectLst/>
        </p:spPr>
      </p:pic>
      <p:pic>
        <p:nvPicPr>
          <p:cNvPr id="22" name="Picture 21" descr="A close up of a sign&#10;&#10;Description automatically generated">
            <a:hlinkClick r:id="rId4"/>
            <a:extLst>
              <a:ext uri="{FF2B5EF4-FFF2-40B4-BE49-F238E27FC236}">
                <a16:creationId xmlns:a16="http://schemas.microsoft.com/office/drawing/2014/main" id="{5BA81CD5-5541-43D1-A1C0-4A9A9FF528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sp>
        <p:nvSpPr>
          <p:cNvPr id="29" name="Text Placeholder 1">
            <a:extLst>
              <a:ext uri="{FF2B5EF4-FFF2-40B4-BE49-F238E27FC236}">
                <a16:creationId xmlns:a16="http://schemas.microsoft.com/office/drawing/2014/main" id="{3FA1A906-BE43-4DF5-9D81-B86F569FAEDA}"/>
              </a:ext>
            </a:extLst>
          </p:cNvPr>
          <p:cNvSpPr txBox="1">
            <a:spLocks/>
          </p:cNvSpPr>
          <p:nvPr/>
        </p:nvSpPr>
        <p:spPr>
          <a:xfrm>
            <a:off x="4007794" y="1328334"/>
            <a:ext cx="2210987" cy="2985486"/>
          </a:xfrm>
          <a:prstGeom prst="rect">
            <a:avLst/>
          </a:prstGeom>
          <a:solidFill>
            <a:schemeClr val="bg1">
              <a:lumMod val="95000"/>
            </a:schemeClr>
          </a:solidFill>
          <a:ln>
            <a:noFill/>
          </a:ln>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endPar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rPr>
              <a:t>Joe Delucchi</a:t>
            </a:r>
            <a:br>
              <a:rPr kumimoji="0" lang="en-US" sz="2000" b="1" i="0" u="none" strike="noStrike" kern="1200" cap="all" spc="0" normalizeH="0" baseline="0" noProof="0" dirty="0">
                <a:ln>
                  <a:noFill/>
                </a:ln>
                <a:solidFill>
                  <a:prstClr val="black"/>
                </a:solidFill>
                <a:effectLst/>
                <a:uLnTx/>
                <a:uFillTx/>
                <a:latin typeface="Calibri" panose="020F0502020204030204"/>
                <a:ea typeface="+mn-ea"/>
                <a:cs typeface="+mn-cs"/>
              </a:rPr>
            </a:br>
            <a:endParaRPr kumimoji="0" lang="en-US" sz="1300" b="0" i="0" u="none" strike="noStrike" kern="1200" cap="all"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1400" b="0" i="1" u="none" strike="noStrike" kern="1200" cap="all" spc="0" normalizeH="0" baseline="0" noProof="0" dirty="0">
                <a:ln>
                  <a:noFill/>
                </a:ln>
                <a:solidFill>
                  <a:prstClr val="black"/>
                </a:solidFill>
                <a:effectLst/>
                <a:uLnTx/>
                <a:uFillTx/>
                <a:latin typeface="Calibri" panose="020F0502020204030204"/>
                <a:ea typeface="+mn-ea"/>
                <a:cs typeface="+mn-cs"/>
              </a:rPr>
              <a:t>President / CEO</a:t>
            </a:r>
          </a:p>
          <a:p>
            <a:pPr marL="0" marR="0" lvl="0" indent="0" algn="ctr" defTabSz="914400" rtl="0" eaLnBrk="1" fontAlgn="auto" latinLnBrk="0" hangingPunct="1">
              <a:lnSpc>
                <a:spcPct val="90000"/>
              </a:lnSpc>
              <a:spcBef>
                <a:spcPts val="1200"/>
              </a:spcBef>
              <a:spcAft>
                <a:spcPts val="200"/>
              </a:spcAft>
              <a:buClr>
                <a:srgbClr val="4472C4"/>
              </a:buClr>
              <a:buSzPct val="100000"/>
              <a:buFont typeface="Calibri" panose="020F0502020204030204" pitchFamily="34" charset="0"/>
              <a:buNone/>
              <a:tabLst/>
              <a:defRPr/>
            </a:pPr>
            <a:r>
              <a:rPr kumimoji="0" lang="en-US" sz="1400" b="0" i="1" u="none" strike="noStrike" kern="1200" cap="all" spc="0" normalizeH="0" baseline="0" noProof="0" dirty="0">
                <a:ln>
                  <a:noFill/>
                </a:ln>
                <a:solidFill>
                  <a:prstClr val="black"/>
                </a:solidFill>
                <a:effectLst/>
                <a:uLnTx/>
                <a:uFillTx/>
                <a:latin typeface="Calibri" panose="020F0502020204030204"/>
                <a:ea typeface="+mn-ea"/>
                <a:cs typeface="+mn-cs"/>
              </a:rPr>
              <a:t>CAL Insurance</a:t>
            </a:r>
          </a:p>
        </p:txBody>
      </p:sp>
      <p:pic>
        <p:nvPicPr>
          <p:cNvPr id="2050" name="Picture 2" descr="Joseph L. DeLucchi">
            <a:extLst>
              <a:ext uri="{FF2B5EF4-FFF2-40B4-BE49-F238E27FC236}">
                <a16:creationId xmlns:a16="http://schemas.microsoft.com/office/drawing/2014/main" id="{513C873F-0E2D-435A-AEF1-6FFB36CAFC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154"/>
          <a:stretch/>
        </p:blipFill>
        <p:spPr bwMode="auto">
          <a:xfrm>
            <a:off x="4337467" y="1329464"/>
            <a:ext cx="1551640" cy="1517096"/>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CCE89F-A4BB-4133-9F66-B7B39F75CB72}"/>
              </a:ext>
            </a:extLst>
          </p:cNvPr>
          <p:cNvSpPr/>
          <p:nvPr/>
        </p:nvSpPr>
        <p:spPr>
          <a:xfrm>
            <a:off x="317017" y="2076258"/>
            <a:ext cx="3060325" cy="116955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PRESENTERS &amp; </a:t>
            </a:r>
            <a:b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CONTRIBUTORS</a:t>
            </a:r>
          </a:p>
        </p:txBody>
      </p:sp>
      <p:pic>
        <p:nvPicPr>
          <p:cNvPr id="32" name="Picture 2" descr="CAL Insurance">
            <a:hlinkClick r:id="rId7"/>
            <a:extLst>
              <a:ext uri="{FF2B5EF4-FFF2-40B4-BE49-F238E27FC236}">
                <a16:creationId xmlns:a16="http://schemas.microsoft.com/office/drawing/2014/main" id="{8C77A371-DB3F-4738-9775-1798E0C209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AL Insurance">
            <a:hlinkClick r:id="rId7"/>
            <a:extLst>
              <a:ext uri="{FF2B5EF4-FFF2-40B4-BE49-F238E27FC236}">
                <a16:creationId xmlns:a16="http://schemas.microsoft.com/office/drawing/2014/main" id="{0F6B59E8-D0DD-4268-98AB-C61F45D0FC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7794" y="4859246"/>
            <a:ext cx="1465801" cy="82177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20FE205-0885-439F-8352-6B9D2CD13B93}"/>
              </a:ext>
            </a:extLst>
          </p:cNvPr>
          <p:cNvSpPr txBox="1"/>
          <p:nvPr/>
        </p:nvSpPr>
        <p:spPr>
          <a:xfrm>
            <a:off x="526598" y="5050074"/>
            <a:ext cx="2363204" cy="63094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500" dirty="0">
                <a:solidFill>
                  <a:prstClr val="black"/>
                </a:solidFill>
                <a:latin typeface="Calibri" panose="020F0502020204030204"/>
              </a:rPr>
              <a:t>TEAMS</a:t>
            </a:r>
          </a:p>
        </p:txBody>
      </p:sp>
      <p:pic>
        <p:nvPicPr>
          <p:cNvPr id="35" name="Picture 34" descr="A close up of a sign&#10;&#10;Description automatically generated">
            <a:extLst>
              <a:ext uri="{FF2B5EF4-FFF2-40B4-BE49-F238E27FC236}">
                <a16:creationId xmlns:a16="http://schemas.microsoft.com/office/drawing/2014/main" id="{86CBCC15-99ED-4BE7-BA71-A80AC7E3A0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89107" y="4760816"/>
            <a:ext cx="920200" cy="920200"/>
          </a:xfrm>
          <a:prstGeom prst="rect">
            <a:avLst/>
          </a:prstGeom>
        </p:spPr>
      </p:pic>
    </p:spTree>
    <p:extLst>
      <p:ext uri="{BB962C8B-B14F-4D97-AF65-F5344CB8AC3E}">
        <p14:creationId xmlns:p14="http://schemas.microsoft.com/office/powerpoint/2010/main" val="2215883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7474877-6A13-4592-BF7D-4A5509A824C2}"/>
              </a:ext>
            </a:extLst>
          </p:cNvPr>
          <p:cNvSpPr/>
          <p:nvPr/>
        </p:nvSpPr>
        <p:spPr>
          <a:xfrm>
            <a:off x="979932" y="515512"/>
            <a:ext cx="10232136" cy="1014984"/>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cap="all"/>
            </a:pPr>
            <a:r>
              <a:rPr kumimoji="0" lang="en-US" sz="3300" b="1" i="0" u="none" strike="noStrike" kern="1200" cap="all" spc="0" normalizeH="0" baseline="0" noProof="0" dirty="0">
                <a:ln>
                  <a:noFill/>
                </a:ln>
                <a:solidFill>
                  <a:prstClr val="black"/>
                </a:solidFill>
                <a:effectLst/>
                <a:uLnTx/>
                <a:uFillTx/>
                <a:latin typeface="Calibri Light" panose="020F0302020204030204"/>
                <a:ea typeface="+mn-ea"/>
                <a:cs typeface="+mn-cs"/>
              </a:rPr>
              <a:t>COVID-19: supporting our customer’s needs</a:t>
            </a:r>
          </a:p>
        </p:txBody>
      </p:sp>
      <p:sp>
        <p:nvSpPr>
          <p:cNvPr id="18" name="Rectangle 17">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9F2300C4-7F0E-4AF8-B42E-FAD438336817}"/>
              </a:ext>
            </a:extLst>
          </p:cNvPr>
          <p:cNvGraphicFramePr>
            <a:graphicFrameLocks noGrp="1"/>
          </p:cNvGraphicFramePr>
          <p:nvPr>
            <p:ph idx="1"/>
            <p:extLst>
              <p:ext uri="{D42A27DB-BD31-4B8C-83A1-F6EECF244321}">
                <p14:modId xmlns:p14="http://schemas.microsoft.com/office/powerpoint/2010/main" val="1070309579"/>
              </p:ext>
            </p:extLst>
          </p:nvPr>
        </p:nvGraphicFramePr>
        <p:xfrm>
          <a:off x="699316" y="1989210"/>
          <a:ext cx="10793367" cy="2879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close up of a sign&#10;&#10;Description automatically generated">
            <a:hlinkClick r:id="rId7"/>
            <a:extLst>
              <a:ext uri="{FF2B5EF4-FFF2-40B4-BE49-F238E27FC236}">
                <a16:creationId xmlns:a16="http://schemas.microsoft.com/office/drawing/2014/main" id="{41BB9D55-9B7D-4B17-B83F-594407AD8B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8" name="Picture 2" descr="CAL Insurance">
            <a:hlinkClick r:id="rId9"/>
            <a:extLst>
              <a:ext uri="{FF2B5EF4-FFF2-40B4-BE49-F238E27FC236}">
                <a16:creationId xmlns:a16="http://schemas.microsoft.com/office/drawing/2014/main" id="{28D87350-A15F-43B6-A6CF-624991D740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549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932D2-F798-4A1A-8B37-6C09CF8FE935}"/>
              </a:ext>
            </a:extLst>
          </p:cNvPr>
          <p:cNvSpPr/>
          <p:nvPr/>
        </p:nvSpPr>
        <p:spPr>
          <a:xfrm>
            <a:off x="0" y="0"/>
            <a:ext cx="121920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15168EE-B0B7-4773-9604-38E39467BFAC}"/>
              </a:ext>
            </a:extLst>
          </p:cNvPr>
          <p:cNvSpPr/>
          <p:nvPr/>
        </p:nvSpPr>
        <p:spPr>
          <a:xfrm>
            <a:off x="1654629" y="1781183"/>
            <a:ext cx="9413965" cy="2862322"/>
          </a:xfrm>
          <a:prstGeom prst="rect">
            <a:avLst/>
          </a:prstGeom>
        </p:spPr>
        <p:txBody>
          <a:bodyPr wrap="square">
            <a:spAutoFit/>
          </a:bodyPr>
          <a:lstStyle/>
          <a:p>
            <a:r>
              <a:rPr lang="en-US" sz="6000" dirty="0">
                <a:solidFill>
                  <a:schemeClr val="bg1"/>
                </a:solidFill>
              </a:rPr>
              <a:t>“COVID-19 will be the largest event in insurance history” </a:t>
            </a:r>
            <a:br>
              <a:rPr lang="en-US" sz="6000" dirty="0">
                <a:solidFill>
                  <a:schemeClr val="bg1"/>
                </a:solidFill>
              </a:rPr>
            </a:br>
            <a:r>
              <a:rPr lang="en-US" sz="3000" i="1" dirty="0">
                <a:solidFill>
                  <a:schemeClr val="bg1"/>
                </a:solidFill>
              </a:rPr>
              <a:t>- Evan Greenberg</a:t>
            </a:r>
          </a:p>
          <a:p>
            <a:r>
              <a:rPr lang="en-US" sz="3000" i="1" dirty="0">
                <a:solidFill>
                  <a:schemeClr val="bg1"/>
                </a:solidFill>
              </a:rPr>
              <a:t>CEO, Chubb Insurance</a:t>
            </a:r>
          </a:p>
        </p:txBody>
      </p:sp>
      <p:pic>
        <p:nvPicPr>
          <p:cNvPr id="6" name="Picture 5" descr="A close up of a sign&#10;&#10;Description automatically generated">
            <a:hlinkClick r:id="rId2"/>
            <a:extLst>
              <a:ext uri="{FF2B5EF4-FFF2-40B4-BE49-F238E27FC236}">
                <a16:creationId xmlns:a16="http://schemas.microsoft.com/office/drawing/2014/main" id="{398BB7E0-9921-482C-BB73-FB14162EE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7" name="Picture 2" descr="CAL Insurance">
            <a:hlinkClick r:id="rId4"/>
            <a:extLst>
              <a:ext uri="{FF2B5EF4-FFF2-40B4-BE49-F238E27FC236}">
                <a16:creationId xmlns:a16="http://schemas.microsoft.com/office/drawing/2014/main" id="{723DBE29-FAD6-48C3-B3C5-F3200EAD9A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217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0" name="Rectangle 10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flag&#10;&#10;Description automatically generated">
            <a:extLst>
              <a:ext uri="{FF2B5EF4-FFF2-40B4-BE49-F238E27FC236}">
                <a16:creationId xmlns:a16="http://schemas.microsoft.com/office/drawing/2014/main" id="{5873C972-1EDD-4BBA-8F01-12E425EB9C6F}"/>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2190" b="22810"/>
          <a:stretch/>
        </p:blipFill>
        <p:spPr>
          <a:xfrm>
            <a:off x="20" y="1"/>
            <a:ext cx="12191980" cy="6857999"/>
          </a:xfrm>
          <a:prstGeom prst="rect">
            <a:avLst/>
          </a:prstGeom>
        </p:spPr>
      </p:pic>
      <p:sp>
        <p:nvSpPr>
          <p:cNvPr id="2" name="Title 1">
            <a:extLst>
              <a:ext uri="{FF2B5EF4-FFF2-40B4-BE49-F238E27FC236}">
                <a16:creationId xmlns:a16="http://schemas.microsoft.com/office/drawing/2014/main" id="{0FE278FE-59CF-45C4-A650-FFD89BC49F32}"/>
              </a:ext>
            </a:extLst>
          </p:cNvPr>
          <p:cNvSpPr>
            <a:spLocks noGrp="1"/>
          </p:cNvSpPr>
          <p:nvPr>
            <p:ph type="title"/>
          </p:nvPr>
        </p:nvSpPr>
        <p:spPr>
          <a:xfrm>
            <a:off x="1524000" y="2959870"/>
            <a:ext cx="9144000" cy="2900518"/>
          </a:xfrm>
        </p:spPr>
        <p:txBody>
          <a:bodyPr vert="horz" lIns="91440" tIns="45720" rIns="91440" bIns="45720" rtlCol="0" anchor="b">
            <a:normAutofit/>
          </a:bodyPr>
          <a:lstStyle/>
          <a:p>
            <a:pPr algn="ctr"/>
            <a:r>
              <a:rPr lang="en-US" sz="6000" b="1" dirty="0">
                <a:solidFill>
                  <a:srgbClr val="FFFFFF"/>
                </a:solidFill>
                <a:effectLst>
                  <a:outerShdw blurRad="38100" dist="38100" dir="2700000" algn="tl">
                    <a:srgbClr val="000000">
                      <a:alpha val="43137"/>
                    </a:srgbClr>
                  </a:outerShdw>
                </a:effectLst>
              </a:rPr>
              <a:t>California Update </a:t>
            </a:r>
          </a:p>
        </p:txBody>
      </p:sp>
      <p:pic>
        <p:nvPicPr>
          <p:cNvPr id="5" name="Picture 4" descr="A close up of a sign&#10;&#10;Description automatically generated">
            <a:hlinkClick r:id="rId3"/>
            <a:extLst>
              <a:ext uri="{FF2B5EF4-FFF2-40B4-BE49-F238E27FC236}">
                <a16:creationId xmlns:a16="http://schemas.microsoft.com/office/drawing/2014/main" id="{367B2584-59C4-4FE8-A31A-25F8BBEF2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7" name="Picture 2" descr="CAL Insurance">
            <a:hlinkClick r:id="rId5"/>
            <a:extLst>
              <a:ext uri="{FF2B5EF4-FFF2-40B4-BE49-F238E27FC236}">
                <a16:creationId xmlns:a16="http://schemas.microsoft.com/office/drawing/2014/main" id="{BD937E8F-A44D-4097-A871-F34C634DED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3410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137">
            <a:extLst>
              <a:ext uri="{FF2B5EF4-FFF2-40B4-BE49-F238E27FC236}">
                <a16:creationId xmlns:a16="http://schemas.microsoft.com/office/drawing/2014/main" id="{99E548DB-0B8D-49F3-8BC3-D5653B59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6" name="Rectangle 139">
            <a:extLst>
              <a:ext uri="{FF2B5EF4-FFF2-40B4-BE49-F238E27FC236}">
                <a16:creationId xmlns:a16="http://schemas.microsoft.com/office/drawing/2014/main" id="{8849589F-D6E1-46F9-9AB5-845EDB559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125" y="2"/>
            <a:ext cx="4688632" cy="6857998"/>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Rectangle 141">
            <a:extLst>
              <a:ext uri="{FF2B5EF4-FFF2-40B4-BE49-F238E27FC236}">
                <a16:creationId xmlns:a16="http://schemas.microsoft.com/office/drawing/2014/main" id="{684751CD-8D83-4439-8D7C-508392485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226" y="675107"/>
            <a:ext cx="4415290" cy="54930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8" name="Group 143">
            <a:extLst>
              <a:ext uri="{FF2B5EF4-FFF2-40B4-BE49-F238E27FC236}">
                <a16:creationId xmlns:a16="http://schemas.microsoft.com/office/drawing/2014/main" id="{58F64E26-39F1-4D3F-8382-3ABC82366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68912" y="44817"/>
            <a:ext cx="233303" cy="772404"/>
            <a:chOff x="11868912" y="44817"/>
            <a:chExt cx="233303" cy="772404"/>
          </a:xfrm>
        </p:grpSpPr>
        <p:sp>
          <p:nvSpPr>
            <p:cNvPr id="145" name="Rectangle 64">
              <a:extLst>
                <a:ext uri="{FF2B5EF4-FFF2-40B4-BE49-F238E27FC236}">
                  <a16:creationId xmlns:a16="http://schemas.microsoft.com/office/drawing/2014/main" id="{39DE67C6-8394-4721-815A-92763799D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39099" y="461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6">
              <a:extLst>
                <a:ext uri="{FF2B5EF4-FFF2-40B4-BE49-F238E27FC236}">
                  <a16:creationId xmlns:a16="http://schemas.microsoft.com/office/drawing/2014/main" id="{69E31995-ED04-42B5-9ED1-7182446E5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609" y="4612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4">
              <a:extLst>
                <a:ext uri="{FF2B5EF4-FFF2-40B4-BE49-F238E27FC236}">
                  <a16:creationId xmlns:a16="http://schemas.microsoft.com/office/drawing/2014/main" id="{317D98FB-1927-49DF-9DFC-B33A992F4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6">
              <a:extLst>
                <a:ext uri="{FF2B5EF4-FFF2-40B4-BE49-F238E27FC236}">
                  <a16:creationId xmlns:a16="http://schemas.microsoft.com/office/drawing/2014/main" id="{2CEC5605-6C7D-4878-88A6-1034A8BC5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75669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4">
              <a:extLst>
                <a:ext uri="{FF2B5EF4-FFF2-40B4-BE49-F238E27FC236}">
                  <a16:creationId xmlns:a16="http://schemas.microsoft.com/office/drawing/2014/main" id="{FFFA9FC1-6014-49E4-9A38-416186BD94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6">
              <a:extLst>
                <a:ext uri="{FF2B5EF4-FFF2-40B4-BE49-F238E27FC236}">
                  <a16:creationId xmlns:a16="http://schemas.microsoft.com/office/drawing/2014/main" id="{5E5FC099-1985-488C-A9E7-B5D0FFC8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61457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4">
              <a:extLst>
                <a:ext uri="{FF2B5EF4-FFF2-40B4-BE49-F238E27FC236}">
                  <a16:creationId xmlns:a16="http://schemas.microsoft.com/office/drawing/2014/main" id="{BE273AF5-E3B9-4511-90E7-C8890009C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6">
              <a:extLst>
                <a:ext uri="{FF2B5EF4-FFF2-40B4-BE49-F238E27FC236}">
                  <a16:creationId xmlns:a16="http://schemas.microsoft.com/office/drawing/2014/main" id="{C68DFB51-6719-4CA8-A9AD-4C3DD46564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47246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4">
              <a:extLst>
                <a:ext uri="{FF2B5EF4-FFF2-40B4-BE49-F238E27FC236}">
                  <a16:creationId xmlns:a16="http://schemas.microsoft.com/office/drawing/2014/main" id="{5E235A3D-2BED-4FDF-9918-2927884E2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6">
              <a:extLst>
                <a:ext uri="{FF2B5EF4-FFF2-40B4-BE49-F238E27FC236}">
                  <a16:creationId xmlns:a16="http://schemas.microsoft.com/office/drawing/2014/main" id="{43195663-3C6D-4503-8F44-841D771E96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33034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4">
              <a:extLst>
                <a:ext uri="{FF2B5EF4-FFF2-40B4-BE49-F238E27FC236}">
                  <a16:creationId xmlns:a16="http://schemas.microsoft.com/office/drawing/2014/main" id="{8E6E879C-F67B-4429-BB58-36120AB797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041685"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6">
              <a:extLst>
                <a:ext uri="{FF2B5EF4-FFF2-40B4-BE49-F238E27FC236}">
                  <a16:creationId xmlns:a16="http://schemas.microsoft.com/office/drawing/2014/main" id="{DECD5B6E-D06F-4711-8B98-A999743338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867949" y="18823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8" name="Group 157">
            <a:extLst>
              <a:ext uri="{FF2B5EF4-FFF2-40B4-BE49-F238E27FC236}">
                <a16:creationId xmlns:a16="http://schemas.microsoft.com/office/drawing/2014/main" id="{0C8BFB46-F301-4522-B5A8-3752A47BEB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79" y="3922776"/>
            <a:ext cx="2139190" cy="2373963"/>
            <a:chOff x="723679" y="3922776"/>
            <a:chExt cx="2139190" cy="2373963"/>
          </a:xfrm>
        </p:grpSpPr>
        <p:sp>
          <p:nvSpPr>
            <p:cNvPr id="159" name="Rectangle 66">
              <a:extLst>
                <a:ext uri="{FF2B5EF4-FFF2-40B4-BE49-F238E27FC236}">
                  <a16:creationId xmlns:a16="http://schemas.microsoft.com/office/drawing/2014/main" id="{30AD5B0B-3F1F-4C8D-87BC-64CCB0B858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76976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6">
              <a:extLst>
                <a:ext uri="{FF2B5EF4-FFF2-40B4-BE49-F238E27FC236}">
                  <a16:creationId xmlns:a16="http://schemas.microsoft.com/office/drawing/2014/main" id="{A403E682-132B-481E-B502-ECCFD6A438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62765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AC085103-B205-4984-A0EF-CAE9B0FE9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48554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66">
              <a:extLst>
                <a:ext uri="{FF2B5EF4-FFF2-40B4-BE49-F238E27FC236}">
                  <a16:creationId xmlns:a16="http://schemas.microsoft.com/office/drawing/2014/main" id="{930E0D77-7C2D-4992-BF8C-56401B4C42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05399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66">
              <a:extLst>
                <a:ext uri="{FF2B5EF4-FFF2-40B4-BE49-F238E27FC236}">
                  <a16:creationId xmlns:a16="http://schemas.microsoft.com/office/drawing/2014/main" id="{14AF23CC-02A2-4504-9CB3-3BC160A6C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911882"/>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66">
              <a:extLst>
                <a:ext uri="{FF2B5EF4-FFF2-40B4-BE49-F238E27FC236}">
                  <a16:creationId xmlns:a16="http://schemas.microsoft.com/office/drawing/2014/main" id="{FB0750F8-1881-4C09-9A58-C1D67818C3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3357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62">
              <a:extLst>
                <a:ext uri="{FF2B5EF4-FFF2-40B4-BE49-F238E27FC236}">
                  <a16:creationId xmlns:a16="http://schemas.microsoft.com/office/drawing/2014/main" id="{9BE573B7-6E45-4CA7-B215-B970DF575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3395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59">
              <a:extLst>
                <a:ext uri="{FF2B5EF4-FFF2-40B4-BE49-F238E27FC236}">
                  <a16:creationId xmlns:a16="http://schemas.microsoft.com/office/drawing/2014/main" id="{E7952615-E6A7-4982-8CCD-D4E1BE8536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19300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64">
              <a:extLst>
                <a:ext uri="{FF2B5EF4-FFF2-40B4-BE49-F238E27FC236}">
                  <a16:creationId xmlns:a16="http://schemas.microsoft.com/office/drawing/2014/main" id="{81E45F2F-229A-4DA2-86FD-85401E7E61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392407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62">
              <a:extLst>
                <a:ext uri="{FF2B5EF4-FFF2-40B4-BE49-F238E27FC236}">
                  <a16:creationId xmlns:a16="http://schemas.microsoft.com/office/drawing/2014/main" id="{69746049-9777-425A-ACEC-86A00A5CE8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06086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59">
              <a:extLst>
                <a:ext uri="{FF2B5EF4-FFF2-40B4-BE49-F238E27FC236}">
                  <a16:creationId xmlns:a16="http://schemas.microsoft.com/office/drawing/2014/main" id="{B1D8494A-8FAC-4B6A-B0AD-E5A11E7C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420792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62">
              <a:extLst>
                <a:ext uri="{FF2B5EF4-FFF2-40B4-BE49-F238E27FC236}">
                  <a16:creationId xmlns:a16="http://schemas.microsoft.com/office/drawing/2014/main" id="{A3F61683-A4DC-4B21-B20C-5AE43AE157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49150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62">
              <a:extLst>
                <a:ext uri="{FF2B5EF4-FFF2-40B4-BE49-F238E27FC236}">
                  <a16:creationId xmlns:a16="http://schemas.microsoft.com/office/drawing/2014/main" id="{E4BA8FAD-E34D-4362-B7BD-FEC23DA56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63891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62">
              <a:extLst>
                <a:ext uri="{FF2B5EF4-FFF2-40B4-BE49-F238E27FC236}">
                  <a16:creationId xmlns:a16="http://schemas.microsoft.com/office/drawing/2014/main" id="{3C8D12D2-E05C-49D1-B745-B83D8A5F7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92998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59">
              <a:extLst>
                <a:ext uri="{FF2B5EF4-FFF2-40B4-BE49-F238E27FC236}">
                  <a16:creationId xmlns:a16="http://schemas.microsoft.com/office/drawing/2014/main" id="{AD195616-683A-41C6-9450-02B2277C3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578344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2">
              <a:extLst>
                <a:ext uri="{FF2B5EF4-FFF2-40B4-BE49-F238E27FC236}">
                  <a16:creationId xmlns:a16="http://schemas.microsoft.com/office/drawing/2014/main" id="{217A2225-5297-4AC0-853E-33F876B55B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91041"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59">
              <a:extLst>
                <a:ext uri="{FF2B5EF4-FFF2-40B4-BE49-F238E27FC236}">
                  <a16:creationId xmlns:a16="http://schemas.microsoft.com/office/drawing/2014/main" id="{73997CB7-0507-412F-A10E-14EECB96A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4536"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62">
              <a:extLst>
                <a:ext uri="{FF2B5EF4-FFF2-40B4-BE49-F238E27FC236}">
                  <a16:creationId xmlns:a16="http://schemas.microsoft.com/office/drawing/2014/main" id="{4AEBAC8D-2DDB-4502-8D87-012AFDE19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8030"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64">
              <a:extLst>
                <a:ext uri="{FF2B5EF4-FFF2-40B4-BE49-F238E27FC236}">
                  <a16:creationId xmlns:a16="http://schemas.microsoft.com/office/drawing/2014/main" id="{FB7FAF1E-DB35-4475-AA67-B3D4D4BF1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61525"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66">
              <a:extLst>
                <a:ext uri="{FF2B5EF4-FFF2-40B4-BE49-F238E27FC236}">
                  <a16:creationId xmlns:a16="http://schemas.microsoft.com/office/drawing/2014/main" id="{D44B7B1C-08DF-44DB-85D4-15D8D61D9D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5019"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64">
              <a:extLst>
                <a:ext uri="{FF2B5EF4-FFF2-40B4-BE49-F238E27FC236}">
                  <a16:creationId xmlns:a16="http://schemas.microsoft.com/office/drawing/2014/main" id="{7C83935C-B3B4-4F41-AF93-4DB70F3932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9443"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66">
              <a:extLst>
                <a:ext uri="{FF2B5EF4-FFF2-40B4-BE49-F238E27FC236}">
                  <a16:creationId xmlns:a16="http://schemas.microsoft.com/office/drawing/2014/main" id="{CD6DC724-720A-4DE7-B75A-57E116A99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52937"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59">
              <a:extLst>
                <a:ext uri="{FF2B5EF4-FFF2-40B4-BE49-F238E27FC236}">
                  <a16:creationId xmlns:a16="http://schemas.microsoft.com/office/drawing/2014/main" id="{32A21486-29D2-4E76-9AAB-271EA3E5EB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4256"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62">
              <a:extLst>
                <a:ext uri="{FF2B5EF4-FFF2-40B4-BE49-F238E27FC236}">
                  <a16:creationId xmlns:a16="http://schemas.microsoft.com/office/drawing/2014/main" id="{E5C3A7D0-0132-45A5-A2C5-A4521C5049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08194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2">
              <a:extLst>
                <a:ext uri="{FF2B5EF4-FFF2-40B4-BE49-F238E27FC236}">
                  <a16:creationId xmlns:a16="http://schemas.microsoft.com/office/drawing/2014/main" id="{E9FD387D-1E94-41FC-8C7E-259CBFD51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3937"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59">
              <a:extLst>
                <a:ext uri="{FF2B5EF4-FFF2-40B4-BE49-F238E27FC236}">
                  <a16:creationId xmlns:a16="http://schemas.microsoft.com/office/drawing/2014/main" id="{83F55973-FD18-48D7-9DEE-3E57C7AF3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7432"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64">
              <a:extLst>
                <a:ext uri="{FF2B5EF4-FFF2-40B4-BE49-F238E27FC236}">
                  <a16:creationId xmlns:a16="http://schemas.microsoft.com/office/drawing/2014/main" id="{02E9DE9B-ADC7-4CA4-9CB1-E2BDA6CAF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02339"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66">
              <a:extLst>
                <a:ext uri="{FF2B5EF4-FFF2-40B4-BE49-F238E27FC236}">
                  <a16:creationId xmlns:a16="http://schemas.microsoft.com/office/drawing/2014/main" id="{05260CD5-B2AC-4E27-9553-F6C6E2A8EE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5833"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2">
              <a:extLst>
                <a:ext uri="{FF2B5EF4-FFF2-40B4-BE49-F238E27FC236}">
                  <a16:creationId xmlns:a16="http://schemas.microsoft.com/office/drawing/2014/main" id="{771D8833-8F87-406F-A593-A3AFC0B233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787456"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59">
              <a:extLst>
                <a:ext uri="{FF2B5EF4-FFF2-40B4-BE49-F238E27FC236}">
                  <a16:creationId xmlns:a16="http://schemas.microsoft.com/office/drawing/2014/main" id="{8764A4A5-A503-4CF3-9221-6EB296114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610951"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62">
              <a:extLst>
                <a:ext uri="{FF2B5EF4-FFF2-40B4-BE49-F238E27FC236}">
                  <a16:creationId xmlns:a16="http://schemas.microsoft.com/office/drawing/2014/main" id="{728C09A6-E76E-4737-8A5D-28F0F6930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434445"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64">
              <a:extLst>
                <a:ext uri="{FF2B5EF4-FFF2-40B4-BE49-F238E27FC236}">
                  <a16:creationId xmlns:a16="http://schemas.microsoft.com/office/drawing/2014/main" id="{0659EC31-18C1-4092-BDF8-D0B57871D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257940"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66">
              <a:extLst>
                <a:ext uri="{FF2B5EF4-FFF2-40B4-BE49-F238E27FC236}">
                  <a16:creationId xmlns:a16="http://schemas.microsoft.com/office/drawing/2014/main" id="{1DD95F39-8BA4-4964-AE12-C6567BED7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81434"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Rectangle 64">
              <a:extLst>
                <a:ext uri="{FF2B5EF4-FFF2-40B4-BE49-F238E27FC236}">
                  <a16:creationId xmlns:a16="http://schemas.microsoft.com/office/drawing/2014/main" id="{A04654A1-31E5-4798-BC01-4380B641D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125858"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66">
              <a:extLst>
                <a:ext uri="{FF2B5EF4-FFF2-40B4-BE49-F238E27FC236}">
                  <a16:creationId xmlns:a16="http://schemas.microsoft.com/office/drawing/2014/main" id="{70345F49-8BC6-4C21-BFF2-CEDC92EF1B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949352"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59">
              <a:extLst>
                <a:ext uri="{FF2B5EF4-FFF2-40B4-BE49-F238E27FC236}">
                  <a16:creationId xmlns:a16="http://schemas.microsoft.com/office/drawing/2014/main" id="{9B481103-22E5-4B83-8568-6D1D0EA40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00671"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62">
              <a:extLst>
                <a:ext uri="{FF2B5EF4-FFF2-40B4-BE49-F238E27FC236}">
                  <a16:creationId xmlns:a16="http://schemas.microsoft.com/office/drawing/2014/main" id="{02DCBFF3-45C0-4C0F-B8FA-0CFEC55AD5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22376"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2">
              <a:extLst>
                <a:ext uri="{FF2B5EF4-FFF2-40B4-BE49-F238E27FC236}">
                  <a16:creationId xmlns:a16="http://schemas.microsoft.com/office/drawing/2014/main" id="{EC12781E-55FE-4790-85DA-7D1BD5A033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460352"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59">
              <a:extLst>
                <a:ext uri="{FF2B5EF4-FFF2-40B4-BE49-F238E27FC236}">
                  <a16:creationId xmlns:a16="http://schemas.microsoft.com/office/drawing/2014/main" id="{1C62F011-3BAC-4BFA-A872-0CA7369D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283847"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64">
              <a:extLst>
                <a:ext uri="{FF2B5EF4-FFF2-40B4-BE49-F238E27FC236}">
                  <a16:creationId xmlns:a16="http://schemas.microsoft.com/office/drawing/2014/main" id="{DB533882-71AF-4DAC-9CBD-11D05FD2A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798754"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66">
              <a:extLst>
                <a:ext uri="{FF2B5EF4-FFF2-40B4-BE49-F238E27FC236}">
                  <a16:creationId xmlns:a16="http://schemas.microsoft.com/office/drawing/2014/main" id="{FF38D456-A422-4EAA-BDB7-C7CE80BC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622248" y="6236208"/>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FE278FE-59CF-45C4-A650-FFD89BC49F32}"/>
              </a:ext>
            </a:extLst>
          </p:cNvPr>
          <p:cNvSpPr>
            <a:spLocks noGrp="1"/>
          </p:cNvSpPr>
          <p:nvPr>
            <p:ph type="title"/>
          </p:nvPr>
        </p:nvSpPr>
        <p:spPr>
          <a:xfrm>
            <a:off x="1225296" y="996696"/>
            <a:ext cx="3611880" cy="3081528"/>
          </a:xfrm>
        </p:spPr>
        <p:txBody>
          <a:bodyPr vert="horz" lIns="91440" tIns="45720" rIns="91440" bIns="45720" rtlCol="0" anchor="b">
            <a:normAutofit/>
          </a:bodyPr>
          <a:lstStyle/>
          <a:p>
            <a:r>
              <a:rPr lang="en-US" sz="4800" dirty="0">
                <a:solidFill>
                  <a:srgbClr val="FFFFFF"/>
                </a:solidFill>
              </a:rPr>
              <a:t>4 Stages of reopening </a:t>
            </a:r>
          </a:p>
        </p:txBody>
      </p:sp>
      <p:pic>
        <p:nvPicPr>
          <p:cNvPr id="2051" name="06142A53-7808-446C-8D67-E457FC099BCE" descr="06142A53-7808-446C-8D67-E457FC099BCE">
            <a:extLst>
              <a:ext uri="{FF2B5EF4-FFF2-40B4-BE49-F238E27FC236}">
                <a16:creationId xmlns:a16="http://schemas.microsoft.com/office/drawing/2014/main" id="{36D4325F-A550-4A37-9237-123923401C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571686" y="675107"/>
            <a:ext cx="2697480" cy="2697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56764791-64B9-4197-A3E8-F6F96B2DCF52" descr="56764791-64B9-4197-A3E8-F6F96B2DCF52">
            <a:extLst>
              <a:ext uri="{FF2B5EF4-FFF2-40B4-BE49-F238E27FC236}">
                <a16:creationId xmlns:a16="http://schemas.microsoft.com/office/drawing/2014/main" id="{952E11A5-EA54-4863-8CC7-F549D907138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71686" y="3485702"/>
            <a:ext cx="2697480" cy="2697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3454E869-AD2E-4788-890C-8C34242C1D7D" descr="3454E869-AD2E-4788-890C-8C34242C1D7D">
            <a:extLst>
              <a:ext uri="{FF2B5EF4-FFF2-40B4-BE49-F238E27FC236}">
                <a16:creationId xmlns:a16="http://schemas.microsoft.com/office/drawing/2014/main" id="{AC994D04-55B3-47A9-8DC1-7B365A977D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01927" y="675107"/>
            <a:ext cx="2697480" cy="2697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F1FADA68-CC68-4272-AD61-ECE5F45222A7" descr="F1FADA68-CC68-4272-AD61-ECE5F45222A7">
            <a:extLst>
              <a:ext uri="{FF2B5EF4-FFF2-40B4-BE49-F238E27FC236}">
                <a16:creationId xmlns:a16="http://schemas.microsoft.com/office/drawing/2014/main" id="{E2221A63-97A1-4551-9014-9F2C06B3DFB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598017" y="3465574"/>
            <a:ext cx="2697480" cy="26974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A close up of a sign&#10;&#10;Description automatically generated">
            <a:hlinkClick r:id="rId6"/>
            <a:extLst>
              <a:ext uri="{FF2B5EF4-FFF2-40B4-BE49-F238E27FC236}">
                <a16:creationId xmlns:a16="http://schemas.microsoft.com/office/drawing/2014/main" id="{E0B93E06-C5F6-40A1-8F8E-616AC9BFD3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66" name="Picture 2" descr="CAL Insurance">
            <a:hlinkClick r:id="rId8"/>
            <a:extLst>
              <a:ext uri="{FF2B5EF4-FFF2-40B4-BE49-F238E27FC236}">
                <a16:creationId xmlns:a16="http://schemas.microsoft.com/office/drawing/2014/main" id="{BE3C6084-6A5B-4617-93CF-5ACC6FC4FD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843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1C574E90-1949-4924-B663-AEA13DB79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46960" cy="38546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744CBF-CB48-4A7D-9DB9-E418F2894714}"/>
              </a:ext>
            </a:extLst>
          </p:cNvPr>
          <p:cNvSpPr>
            <a:spLocks noGrp="1"/>
          </p:cNvSpPr>
          <p:nvPr>
            <p:ph type="title"/>
          </p:nvPr>
        </p:nvSpPr>
        <p:spPr>
          <a:xfrm>
            <a:off x="701344" y="710273"/>
            <a:ext cx="4352315" cy="2813320"/>
          </a:xfrm>
        </p:spPr>
        <p:txBody>
          <a:bodyPr>
            <a:normAutofit/>
          </a:bodyPr>
          <a:lstStyle/>
          <a:p>
            <a:r>
              <a:rPr lang="en-US" dirty="0"/>
              <a:t>WCIRB Recommended Amendments</a:t>
            </a:r>
          </a:p>
        </p:txBody>
      </p:sp>
      <p:sp>
        <p:nvSpPr>
          <p:cNvPr id="141" name="Rectangle 14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36484" cy="38546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142">
            <a:extLst>
              <a:ext uri="{FF2B5EF4-FFF2-40B4-BE49-F238E27FC236}">
                <a16:creationId xmlns:a16="http://schemas.microsoft.com/office/drawing/2014/main" id="{9CF1CD8B-D430-49E7-8630-84152C414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528" y="73152"/>
            <a:ext cx="1178966" cy="232963"/>
            <a:chOff x="7763256" y="73152"/>
            <a:chExt cx="1178966" cy="232963"/>
          </a:xfrm>
        </p:grpSpPr>
        <p:sp>
          <p:nvSpPr>
            <p:cNvPr id="144" name="Rectangle 64">
              <a:extLst>
                <a:ext uri="{FF2B5EF4-FFF2-40B4-BE49-F238E27FC236}">
                  <a16:creationId xmlns:a16="http://schemas.microsoft.com/office/drawing/2014/main" id="{1F5B8298-9AB4-45B4-B28E-C8C1A26440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66">
              <a:extLst>
                <a:ext uri="{FF2B5EF4-FFF2-40B4-BE49-F238E27FC236}">
                  <a16:creationId xmlns:a16="http://schemas.microsoft.com/office/drawing/2014/main" id="{100AEF19-4AE6-42BE-81E6-95700DB853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64">
              <a:extLst>
                <a:ext uri="{FF2B5EF4-FFF2-40B4-BE49-F238E27FC236}">
                  <a16:creationId xmlns:a16="http://schemas.microsoft.com/office/drawing/2014/main" id="{1192B5C1-AE13-49EA-82FD-F3C3BC02A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66">
              <a:extLst>
                <a:ext uri="{FF2B5EF4-FFF2-40B4-BE49-F238E27FC236}">
                  <a16:creationId xmlns:a16="http://schemas.microsoft.com/office/drawing/2014/main" id="{713612B5-8E9D-4FEF-86B9-52A0FABD8A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64">
              <a:extLst>
                <a:ext uri="{FF2B5EF4-FFF2-40B4-BE49-F238E27FC236}">
                  <a16:creationId xmlns:a16="http://schemas.microsoft.com/office/drawing/2014/main" id="{14FC746D-B820-44A3-B1B3-53B690BC2B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66">
              <a:extLst>
                <a:ext uri="{FF2B5EF4-FFF2-40B4-BE49-F238E27FC236}">
                  <a16:creationId xmlns:a16="http://schemas.microsoft.com/office/drawing/2014/main" id="{8778550A-567F-40F6-A77F-2E2B50175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64">
              <a:extLst>
                <a:ext uri="{FF2B5EF4-FFF2-40B4-BE49-F238E27FC236}">
                  <a16:creationId xmlns:a16="http://schemas.microsoft.com/office/drawing/2014/main" id="{C28C989E-85FD-4D1C-AF77-82F4B985FD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66">
              <a:extLst>
                <a:ext uri="{FF2B5EF4-FFF2-40B4-BE49-F238E27FC236}">
                  <a16:creationId xmlns:a16="http://schemas.microsoft.com/office/drawing/2014/main" id="{58FDDCED-5FC6-4B14-A0E2-DF4310ED9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64">
              <a:extLst>
                <a:ext uri="{FF2B5EF4-FFF2-40B4-BE49-F238E27FC236}">
                  <a16:creationId xmlns:a16="http://schemas.microsoft.com/office/drawing/2014/main" id="{E80E854B-CCEB-4CEF-B465-561C4C872A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66">
              <a:extLst>
                <a:ext uri="{FF2B5EF4-FFF2-40B4-BE49-F238E27FC236}">
                  <a16:creationId xmlns:a16="http://schemas.microsoft.com/office/drawing/2014/main" id="{02BED26F-9C32-4DF8-8739-D89F6F059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64">
              <a:extLst>
                <a:ext uri="{FF2B5EF4-FFF2-40B4-BE49-F238E27FC236}">
                  <a16:creationId xmlns:a16="http://schemas.microsoft.com/office/drawing/2014/main" id="{CE3B71C9-F500-46F1-8D17-C3EF4DA5F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66">
              <a:extLst>
                <a:ext uri="{FF2B5EF4-FFF2-40B4-BE49-F238E27FC236}">
                  <a16:creationId xmlns:a16="http://schemas.microsoft.com/office/drawing/2014/main" id="{C14431D0-29B6-473C-B2FD-4661864DA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64">
              <a:extLst>
                <a:ext uri="{FF2B5EF4-FFF2-40B4-BE49-F238E27FC236}">
                  <a16:creationId xmlns:a16="http://schemas.microsoft.com/office/drawing/2014/main" id="{D10457BA-9444-4642-861C-78120DD8D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66">
              <a:extLst>
                <a:ext uri="{FF2B5EF4-FFF2-40B4-BE49-F238E27FC236}">
                  <a16:creationId xmlns:a16="http://schemas.microsoft.com/office/drawing/2014/main" id="{27C95C30-0364-4C32-B686-0C366086A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64">
              <a:extLst>
                <a:ext uri="{FF2B5EF4-FFF2-40B4-BE49-F238E27FC236}">
                  <a16:creationId xmlns:a16="http://schemas.microsoft.com/office/drawing/2014/main" id="{A0BDEDBA-CA15-41EE-B2C6-8A973B5E6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66">
              <a:extLst>
                <a:ext uri="{FF2B5EF4-FFF2-40B4-BE49-F238E27FC236}">
                  <a16:creationId xmlns:a16="http://schemas.microsoft.com/office/drawing/2014/main" id="{702B9007-982C-4F69-A443-B07F3BEFD6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64">
              <a:extLst>
                <a:ext uri="{FF2B5EF4-FFF2-40B4-BE49-F238E27FC236}">
                  <a16:creationId xmlns:a16="http://schemas.microsoft.com/office/drawing/2014/main" id="{28596B48-F33B-451E-8C2D-3525B33876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Rectangle 66">
              <a:extLst>
                <a:ext uri="{FF2B5EF4-FFF2-40B4-BE49-F238E27FC236}">
                  <a16:creationId xmlns:a16="http://schemas.microsoft.com/office/drawing/2014/main" id="{4B493BB9-A171-4B97-B05A-187E03FFA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64">
              <a:extLst>
                <a:ext uri="{FF2B5EF4-FFF2-40B4-BE49-F238E27FC236}">
                  <a16:creationId xmlns:a16="http://schemas.microsoft.com/office/drawing/2014/main" id="{973B8111-A5EB-4EE8-9813-8495336F67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Rectangle 66">
              <a:extLst>
                <a:ext uri="{FF2B5EF4-FFF2-40B4-BE49-F238E27FC236}">
                  <a16:creationId xmlns:a16="http://schemas.microsoft.com/office/drawing/2014/main" id="{6A4F8D39-9886-490F-B7A9-3B2693299A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6" name="Picture 4" descr="State of the California System - Conference Chronicles">
            <a:extLst>
              <a:ext uri="{FF2B5EF4-FFF2-40B4-BE49-F238E27FC236}">
                <a16:creationId xmlns:a16="http://schemas.microsoft.com/office/drawing/2014/main" id="{A0244BFF-3A71-4EBA-B111-AEDF5D926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02"/>
          <a:stretch/>
        </p:blipFill>
        <p:spPr bwMode="auto">
          <a:xfrm>
            <a:off x="5942569" y="1135781"/>
            <a:ext cx="5977881" cy="173935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2A124E9-8DF3-4AD5-9A58-E87F701E5021}"/>
              </a:ext>
            </a:extLst>
          </p:cNvPr>
          <p:cNvSpPr>
            <a:spLocks noGrp="1"/>
          </p:cNvSpPr>
          <p:nvPr>
            <p:ph idx="1"/>
          </p:nvPr>
        </p:nvSpPr>
        <p:spPr>
          <a:xfrm>
            <a:off x="731519" y="4099034"/>
            <a:ext cx="10785191" cy="2196771"/>
          </a:xfrm>
        </p:spPr>
        <p:txBody>
          <a:bodyPr anchor="ctr">
            <a:normAutofit/>
          </a:bodyPr>
          <a:lstStyle/>
          <a:p>
            <a:pPr marL="0" lvl="0" indent="0">
              <a:buNone/>
            </a:pPr>
            <a:r>
              <a:rPr lang="en-US" sz="2000" dirty="0"/>
              <a:t>To permit during a statewide California COVID-19 stay-at-home order:</a:t>
            </a:r>
          </a:p>
          <a:p>
            <a:pPr marL="0" lvl="0" indent="0">
              <a:buNone/>
            </a:pPr>
            <a:r>
              <a:rPr lang="en-US" sz="2000" dirty="0"/>
              <a:t>(1) the division of an employee’s payroll between </a:t>
            </a:r>
            <a:r>
              <a:rPr lang="en-US" sz="2000" b="1" dirty="0"/>
              <a:t>Classification 8810, Clerical Office Employees</a:t>
            </a:r>
            <a:r>
              <a:rPr lang="en-US" sz="2000" dirty="0"/>
              <a:t>,</a:t>
            </a:r>
          </a:p>
          <a:p>
            <a:pPr marL="0" lvl="0" indent="0">
              <a:buNone/>
            </a:pPr>
            <a:r>
              <a:rPr lang="en-US" sz="2000" dirty="0"/>
              <a:t>(2) payments made to an employee while the employee is performing no duties of any kind in service of the employer to </a:t>
            </a:r>
            <a:r>
              <a:rPr lang="en-US" sz="2000" b="1" dirty="0"/>
              <a:t>be excluded from payroll </a:t>
            </a:r>
            <a:r>
              <a:rPr lang="en-US" sz="2000" dirty="0"/>
              <a:t>when the payments are equal to or less than the employee’s regular rate of pay.</a:t>
            </a:r>
          </a:p>
          <a:p>
            <a:pPr marL="0" lvl="0" indent="0">
              <a:buNone/>
            </a:pPr>
            <a:r>
              <a:rPr lang="en-US" sz="2000" dirty="0"/>
              <a:t>(3) COVID-19 claims will not impact the X-Mod</a:t>
            </a:r>
          </a:p>
          <a:p>
            <a:endParaRPr lang="en-US" sz="2000" dirty="0"/>
          </a:p>
        </p:txBody>
      </p:sp>
      <p:sp>
        <p:nvSpPr>
          <p:cNvPr id="165" name="Rectangle 164">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6492875"/>
            <a:ext cx="12191999" cy="3651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close up of a sign&#10;&#10;Description automatically generated">
            <a:hlinkClick r:id="rId3"/>
            <a:extLst>
              <a:ext uri="{FF2B5EF4-FFF2-40B4-BE49-F238E27FC236}">
                <a16:creationId xmlns:a16="http://schemas.microsoft.com/office/drawing/2014/main" id="{D81FB935-AF21-423B-8DC3-8BBF3E34C5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31" name="Picture 2" descr="CAL Insurance">
            <a:hlinkClick r:id="rId5"/>
            <a:extLst>
              <a:ext uri="{FF2B5EF4-FFF2-40B4-BE49-F238E27FC236}">
                <a16:creationId xmlns:a16="http://schemas.microsoft.com/office/drawing/2014/main" id="{D0221CC2-C361-468C-B890-173C4C500D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674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17474877-6A13-4592-BF7D-4A5509A824C2}"/>
              </a:ext>
            </a:extLst>
          </p:cNvPr>
          <p:cNvSpPr/>
          <p:nvPr/>
        </p:nvSpPr>
        <p:spPr>
          <a:xfrm>
            <a:off x="979932" y="515512"/>
            <a:ext cx="10232136" cy="1014984"/>
          </a:xfrm>
          <a:prstGeom prst="rect">
            <a:avLst/>
          </a:prstGeom>
        </p:spPr>
        <p:txBody>
          <a:bodyPr vert="horz" lIns="91440" tIns="45720" rIns="91440" bIns="45720" rtlCol="0" anchor="ctr">
            <a:normAutofit/>
          </a:bodyPr>
          <a:lstStyle/>
          <a:p>
            <a:pPr lvl="0">
              <a:lnSpc>
                <a:spcPct val="90000"/>
              </a:lnSpc>
              <a:spcBef>
                <a:spcPct val="0"/>
              </a:spcBef>
              <a:spcAft>
                <a:spcPts val="600"/>
              </a:spcAft>
              <a:defRPr cap="all"/>
            </a:pPr>
            <a:r>
              <a:rPr lang="en-US" sz="3300" b="1" kern="1200" dirty="0">
                <a:solidFill>
                  <a:schemeClr val="tx1"/>
                </a:solidFill>
                <a:latin typeface="+mj-lt"/>
                <a:ea typeface="+mj-ea"/>
                <a:cs typeface="+mj-cs"/>
              </a:rPr>
              <a:t>Premium = Payroll * Job Classification * Rate * X-Mod</a:t>
            </a:r>
          </a:p>
        </p:txBody>
      </p:sp>
      <p:sp>
        <p:nvSpPr>
          <p:cNvPr id="18" name="Rectangle 17">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9F2300C4-7F0E-4AF8-B42E-FAD438336817}"/>
              </a:ext>
            </a:extLst>
          </p:cNvPr>
          <p:cNvGraphicFramePr>
            <a:graphicFrameLocks noGrp="1"/>
          </p:cNvGraphicFramePr>
          <p:nvPr>
            <p:ph idx="1"/>
            <p:extLst>
              <p:ext uri="{D42A27DB-BD31-4B8C-83A1-F6EECF244321}">
                <p14:modId xmlns:p14="http://schemas.microsoft.com/office/powerpoint/2010/main" val="2107506581"/>
              </p:ext>
            </p:extLst>
          </p:nvPr>
        </p:nvGraphicFramePr>
        <p:xfrm>
          <a:off x="1992297" y="1601542"/>
          <a:ext cx="8299270" cy="37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close up of a sign&#10;&#10;Description automatically generated">
            <a:hlinkClick r:id="rId7"/>
            <a:extLst>
              <a:ext uri="{FF2B5EF4-FFF2-40B4-BE49-F238E27FC236}">
                <a16:creationId xmlns:a16="http://schemas.microsoft.com/office/drawing/2014/main" id="{41BB9D55-9B7D-4B17-B83F-594407AD8B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8606" y="6558620"/>
            <a:ext cx="763286" cy="225933"/>
          </a:xfrm>
          <a:prstGeom prst="rect">
            <a:avLst/>
          </a:prstGeom>
        </p:spPr>
      </p:pic>
      <p:pic>
        <p:nvPicPr>
          <p:cNvPr id="8" name="Picture 2" descr="CAL Insurance">
            <a:hlinkClick r:id="rId9"/>
            <a:extLst>
              <a:ext uri="{FF2B5EF4-FFF2-40B4-BE49-F238E27FC236}">
                <a16:creationId xmlns:a16="http://schemas.microsoft.com/office/drawing/2014/main" id="{28D87350-A15F-43B6-A6CF-624991D740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108" y="6558620"/>
            <a:ext cx="453819" cy="254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780401"/>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1145</Words>
  <Application>Microsoft Office PowerPoint</Application>
  <PresentationFormat>Widescreen</PresentationFormat>
  <Paragraphs>170</Paragraphs>
  <Slides>22</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22</vt:i4>
      </vt:variant>
    </vt:vector>
  </HeadingPairs>
  <TitlesOfParts>
    <vt:vector size="29" baseType="lpstr">
      <vt:lpstr>Arial</vt:lpstr>
      <vt:lpstr>Calibri</vt:lpstr>
      <vt:lpstr>Calibri Light</vt:lpstr>
      <vt:lpstr>Wingdings</vt:lpstr>
      <vt:lpstr>Office Theme</vt:lpstr>
      <vt:lpstr>1_Office Theme</vt:lpstr>
      <vt:lpstr>3_Office Theme</vt:lpstr>
      <vt:lpstr>Your Return To Work Strategy Part 1</vt:lpstr>
      <vt:lpstr>Presentation Housekeeping</vt:lpstr>
      <vt:lpstr>PowerPoint Presentation</vt:lpstr>
      <vt:lpstr>PowerPoint Presentation</vt:lpstr>
      <vt:lpstr>PowerPoint Presentation</vt:lpstr>
      <vt:lpstr>California Update </vt:lpstr>
      <vt:lpstr>4 Stages of reopening </vt:lpstr>
      <vt:lpstr>WCIRB Recommended Amendments</vt:lpstr>
      <vt:lpstr>PowerPoint Presentation</vt:lpstr>
      <vt:lpstr>8810 Classification – what you need to know</vt:lpstr>
      <vt:lpstr>Excluded Payroll – what you need to do</vt:lpstr>
      <vt:lpstr>COVID-19 Claims</vt:lpstr>
      <vt:lpstr>Work Comp Renewal Questions</vt:lpstr>
      <vt:lpstr>Return To Work Challenges</vt:lpstr>
      <vt:lpstr>Construction – Large Project (Contra Costa)</vt:lpstr>
      <vt:lpstr>Construction Resource: On-Site Health &amp; Safety</vt:lpstr>
      <vt:lpstr>Re-Entry Preparation Checklist</vt:lpstr>
      <vt:lpstr>Re-Hire Onboarding Checklist</vt:lpstr>
      <vt:lpstr>Psychological hurdles</vt:lpstr>
      <vt:lpstr>PART 2: A 6 Step Process to Re-Entry</vt:lpstr>
      <vt:lpstr>COVID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Return To Work Strategy</dc:title>
  <dc:creator>ESM</dc:creator>
  <cp:lastModifiedBy>Anthony Poston</cp:lastModifiedBy>
  <cp:revision>11</cp:revision>
  <dcterms:created xsi:type="dcterms:W3CDTF">2020-05-04T20:57:57Z</dcterms:created>
  <dcterms:modified xsi:type="dcterms:W3CDTF">2020-05-04T22:23:28Z</dcterms:modified>
</cp:coreProperties>
</file>